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74" r:id="rId6"/>
    <p:sldId id="275" r:id="rId7"/>
    <p:sldId id="271" r:id="rId8"/>
    <p:sldId id="272" r:id="rId9"/>
    <p:sldId id="276" r:id="rId10"/>
    <p:sldId id="277" r:id="rId11"/>
    <p:sldId id="278" r:id="rId12"/>
    <p:sldId id="279" r:id="rId13"/>
    <p:sldId id="268" r:id="rId14"/>
    <p:sldId id="269" r:id="rId15"/>
    <p:sldId id="280" r:id="rId16"/>
    <p:sldId id="281" r:id="rId17"/>
    <p:sldId id="270" r:id="rId18"/>
    <p:sldId id="283" r:id="rId19"/>
    <p:sldId id="257" r:id="rId20"/>
    <p:sldId id="258" r:id="rId21"/>
    <p:sldId id="260" r:id="rId22"/>
    <p:sldId id="261" r:id="rId23"/>
    <p:sldId id="267" r:id="rId24"/>
    <p:sldId id="262" r:id="rId25"/>
    <p:sldId id="263" r:id="rId26"/>
    <p:sldId id="282" r:id="rId27"/>
    <p:sldId id="273" r:id="rId28"/>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02A2FA-BF71-4201-9548-0DD852E6F95A}">
          <p14:sldIdLst>
            <p14:sldId id="256"/>
            <p14:sldId id="274"/>
            <p14:sldId id="275"/>
            <p14:sldId id="271"/>
            <p14:sldId id="272"/>
            <p14:sldId id="276"/>
            <p14:sldId id="277"/>
            <p14:sldId id="278"/>
            <p14:sldId id="279"/>
            <p14:sldId id="268"/>
            <p14:sldId id="269"/>
            <p14:sldId id="280"/>
            <p14:sldId id="281"/>
            <p14:sldId id="270"/>
            <p14:sldId id="283"/>
            <p14:sldId id="257"/>
            <p14:sldId id="258"/>
            <p14:sldId id="260"/>
            <p14:sldId id="261"/>
            <p14:sldId id="267"/>
            <p14:sldId id="262"/>
            <p14:sldId id="263"/>
            <p14:sldId id="282"/>
            <p14:sldId id="27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756D2-7A50-499B-A6C8-57739CDABF67}" v="25" dt="2024-04-05T16:41:47.26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64" autoAdjust="0"/>
  </p:normalViewPr>
  <p:slideViewPr>
    <p:cSldViewPr>
      <p:cViewPr varScale="1">
        <p:scale>
          <a:sx n="51" d="100"/>
          <a:sy n="51" d="100"/>
        </p:scale>
        <p:origin x="898"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odh ram" userId="7e978373c317250e" providerId="LiveId" clId="{F74756D2-7A50-499B-A6C8-57739CDABF67}"/>
    <pc:docChg chg="undo redo custSel addSld delSld modSld modSection">
      <pc:chgData name="subodh ram" userId="7e978373c317250e" providerId="LiveId" clId="{F74756D2-7A50-499B-A6C8-57739CDABF67}" dt="2024-04-05T16:38:34.940" v="348" actId="1076"/>
      <pc:docMkLst>
        <pc:docMk/>
      </pc:docMkLst>
      <pc:sldChg chg="modSp mod">
        <pc:chgData name="subodh ram" userId="7e978373c317250e" providerId="LiveId" clId="{F74756D2-7A50-499B-A6C8-57739CDABF67}" dt="2024-04-05T16:38:34.940" v="348" actId="1076"/>
        <pc:sldMkLst>
          <pc:docMk/>
          <pc:sldMk cId="0" sldId="256"/>
        </pc:sldMkLst>
        <pc:spChg chg="mod">
          <ac:chgData name="subodh ram" userId="7e978373c317250e" providerId="LiveId" clId="{F74756D2-7A50-499B-A6C8-57739CDABF67}" dt="2024-04-05T16:38:34.940" v="348" actId="1076"/>
          <ac:spMkLst>
            <pc:docMk/>
            <pc:sldMk cId="0" sldId="256"/>
            <ac:spMk id="13" creationId="{C581B493-24D8-B17D-D054-DA1450742BE8}"/>
          </ac:spMkLst>
        </pc:spChg>
        <pc:picChg chg="mod">
          <ac:chgData name="subodh ram" userId="7e978373c317250e" providerId="LiveId" clId="{F74756D2-7A50-499B-A6C8-57739CDABF67}" dt="2024-04-05T16:38:30.208" v="346" actId="1076"/>
          <ac:picMkLst>
            <pc:docMk/>
            <pc:sldMk cId="0" sldId="256"/>
            <ac:picMk id="11" creationId="{00000000-0000-0000-0000-000000000000}"/>
          </ac:picMkLst>
        </pc:picChg>
      </pc:sldChg>
      <pc:sldChg chg="addSp modSp mod">
        <pc:chgData name="subodh ram" userId="7e978373c317250e" providerId="LiveId" clId="{F74756D2-7A50-499B-A6C8-57739CDABF67}" dt="2024-04-04T16:42:57.053" v="320" actId="113"/>
        <pc:sldMkLst>
          <pc:docMk/>
          <pc:sldMk cId="0" sldId="257"/>
        </pc:sldMkLst>
        <pc:spChg chg="mod">
          <ac:chgData name="subodh ram" userId="7e978373c317250e" providerId="LiveId" clId="{F74756D2-7A50-499B-A6C8-57739CDABF67}" dt="2024-04-04T16:12:41.636" v="234"/>
          <ac:spMkLst>
            <pc:docMk/>
            <pc:sldMk cId="0" sldId="257"/>
            <ac:spMk id="6" creationId="{E10631BB-FF58-CC44-2B40-BB101F6F8571}"/>
          </ac:spMkLst>
        </pc:spChg>
        <pc:spChg chg="mod">
          <ac:chgData name="subodh ram" userId="7e978373c317250e" providerId="LiveId" clId="{F74756D2-7A50-499B-A6C8-57739CDABF67}" dt="2024-04-04T16:12:41.636" v="234"/>
          <ac:spMkLst>
            <pc:docMk/>
            <pc:sldMk cId="0" sldId="257"/>
            <ac:spMk id="7" creationId="{2A5D979C-DC21-BFF6-0F73-1AB491C0C7B6}"/>
          </ac:spMkLst>
        </pc:spChg>
        <pc:spChg chg="mod">
          <ac:chgData name="subodh ram" userId="7e978373c317250e" providerId="LiveId" clId="{F74756D2-7A50-499B-A6C8-57739CDABF67}" dt="2024-04-04T16:42:57.053" v="320" actId="113"/>
          <ac:spMkLst>
            <pc:docMk/>
            <pc:sldMk cId="0" sldId="257"/>
            <ac:spMk id="20" creationId="{94B7AEEC-B81E-B5BA-87E6-D1571EFAF54D}"/>
          </ac:spMkLst>
        </pc:spChg>
        <pc:spChg chg="mod">
          <ac:chgData name="subodh ram" userId="7e978373c317250e" providerId="LiveId" clId="{F74756D2-7A50-499B-A6C8-57739CDABF67}" dt="2024-04-04T16:13:05.741" v="237" actId="1076"/>
          <ac:spMkLst>
            <pc:docMk/>
            <pc:sldMk cId="0" sldId="257"/>
            <ac:spMk id="27" creationId="{2B492D9E-152F-07AA-0FE0-E5E892A88410}"/>
          </ac:spMkLst>
        </pc:spChg>
        <pc:grpChg chg="add mod ord">
          <ac:chgData name="subodh ram" userId="7e978373c317250e" providerId="LiveId" clId="{F74756D2-7A50-499B-A6C8-57739CDABF67}" dt="2024-04-04T16:12:49.224" v="235" actId="167"/>
          <ac:grpSpMkLst>
            <pc:docMk/>
            <pc:sldMk cId="0" sldId="257"/>
            <ac:grpSpMk id="2" creationId="{8D7B366B-1F61-5D84-A2C5-39E9EA9041C1}"/>
          </ac:grpSpMkLst>
        </pc:grpChg>
        <pc:picChg chg="mod">
          <ac:chgData name="subodh ram" userId="7e978373c317250e" providerId="LiveId" clId="{F74756D2-7A50-499B-A6C8-57739CDABF67}" dt="2024-04-04T16:12:55.592" v="236" actId="1076"/>
          <ac:picMkLst>
            <pc:docMk/>
            <pc:sldMk cId="0" sldId="257"/>
            <ac:picMk id="24" creationId="{83E5469F-DA5E-C0AE-A252-EACFC7B653F8}"/>
          </ac:picMkLst>
        </pc:picChg>
      </pc:sldChg>
      <pc:sldChg chg="addSp modSp mod">
        <pc:chgData name="subodh ram" userId="7e978373c317250e" providerId="LiveId" clId="{F74756D2-7A50-499B-A6C8-57739CDABF67}" dt="2024-04-04T16:58:32.038" v="335" actId="1076"/>
        <pc:sldMkLst>
          <pc:docMk/>
          <pc:sldMk cId="0" sldId="260"/>
        </pc:sldMkLst>
        <pc:spChg chg="mod">
          <ac:chgData name="subodh ram" userId="7e978373c317250e" providerId="LiveId" clId="{F74756D2-7A50-499B-A6C8-57739CDABF67}" dt="2024-04-04T16:58:13.924" v="332"/>
          <ac:spMkLst>
            <pc:docMk/>
            <pc:sldMk cId="0" sldId="260"/>
            <ac:spMk id="7" creationId="{3C3F6887-25B2-9E4C-30CE-08D5EB901109}"/>
          </ac:spMkLst>
        </pc:spChg>
        <pc:spChg chg="mod">
          <ac:chgData name="subodh ram" userId="7e978373c317250e" providerId="LiveId" clId="{F74756D2-7A50-499B-A6C8-57739CDABF67}" dt="2024-04-04T16:58:13.924" v="332"/>
          <ac:spMkLst>
            <pc:docMk/>
            <pc:sldMk cId="0" sldId="260"/>
            <ac:spMk id="8" creationId="{06372B22-6D5D-A339-7E55-7A53FC467C72}"/>
          </ac:spMkLst>
        </pc:spChg>
        <pc:spChg chg="mod">
          <ac:chgData name="subodh ram" userId="7e978373c317250e" providerId="LiveId" clId="{F74756D2-7A50-499B-A6C8-57739CDABF67}" dt="2024-04-04T16:58:32.038" v="335" actId="1076"/>
          <ac:spMkLst>
            <pc:docMk/>
            <pc:sldMk cId="0" sldId="260"/>
            <ac:spMk id="15" creationId="{2E600906-24AF-C88F-BE22-A3E6CF170863}"/>
          </ac:spMkLst>
        </pc:spChg>
        <pc:spChg chg="mod">
          <ac:chgData name="subodh ram" userId="7e978373c317250e" providerId="LiveId" clId="{F74756D2-7A50-499B-A6C8-57739CDABF67}" dt="2024-04-04T16:58:27.349" v="334" actId="1076"/>
          <ac:spMkLst>
            <pc:docMk/>
            <pc:sldMk cId="0" sldId="260"/>
            <ac:spMk id="19" creationId="{FAC70872-ED26-9A11-570B-42A0A8DDA891}"/>
          </ac:spMkLst>
        </pc:spChg>
        <pc:grpChg chg="add mod ord">
          <ac:chgData name="subodh ram" userId="7e978373c317250e" providerId="LiveId" clId="{F74756D2-7A50-499B-A6C8-57739CDABF67}" dt="2024-04-04T16:58:19.550" v="333" actId="167"/>
          <ac:grpSpMkLst>
            <pc:docMk/>
            <pc:sldMk cId="0" sldId="260"/>
            <ac:grpSpMk id="6" creationId="{E3EC5360-6D62-1FE3-C9A2-7B14F645FB2C}"/>
          </ac:grpSpMkLst>
        </pc:grpChg>
      </pc:sldChg>
      <pc:sldChg chg="modSp mod">
        <pc:chgData name="subodh ram" userId="7e978373c317250e" providerId="LiveId" clId="{F74756D2-7A50-499B-A6C8-57739CDABF67}" dt="2024-04-04T16:43:21.601" v="322" actId="113"/>
        <pc:sldMkLst>
          <pc:docMk/>
          <pc:sldMk cId="0" sldId="261"/>
        </pc:sldMkLst>
        <pc:spChg chg="mod">
          <ac:chgData name="subodh ram" userId="7e978373c317250e" providerId="LiveId" clId="{F74756D2-7A50-499B-A6C8-57739CDABF67}" dt="2024-04-04T16:43:21.601" v="322" actId="113"/>
          <ac:spMkLst>
            <pc:docMk/>
            <pc:sldMk cId="0" sldId="261"/>
            <ac:spMk id="9" creationId="{00000000-0000-0000-0000-000000000000}"/>
          </ac:spMkLst>
        </pc:spChg>
      </pc:sldChg>
      <pc:sldChg chg="addSp delSp modSp mod">
        <pc:chgData name="subodh ram" userId="7e978373c317250e" providerId="LiveId" clId="{F74756D2-7A50-499B-A6C8-57739CDABF67}" dt="2024-04-04T16:58:55.279" v="337" actId="478"/>
        <pc:sldMkLst>
          <pc:docMk/>
          <pc:sldMk cId="0" sldId="262"/>
        </pc:sldMkLst>
        <pc:spChg chg="del mod topLvl">
          <ac:chgData name="subodh ram" userId="7e978373c317250e" providerId="LiveId" clId="{F74756D2-7A50-499B-A6C8-57739CDABF67}" dt="2024-04-04T16:58:55.279" v="337" actId="478"/>
          <ac:spMkLst>
            <pc:docMk/>
            <pc:sldMk cId="0" sldId="262"/>
            <ac:spMk id="3" creationId="{76BCED46-13B2-1225-CD5D-8B175431BF88}"/>
          </ac:spMkLst>
        </pc:spChg>
        <pc:spChg chg="mod topLvl">
          <ac:chgData name="subodh ram" userId="7e978373c317250e" providerId="LiveId" clId="{F74756D2-7A50-499B-A6C8-57739CDABF67}" dt="2024-04-04T16:58:55.279" v="337" actId="478"/>
          <ac:spMkLst>
            <pc:docMk/>
            <pc:sldMk cId="0" sldId="262"/>
            <ac:spMk id="4" creationId="{B5FBE140-5871-9A95-160C-0F7B03D82AA9}"/>
          </ac:spMkLst>
        </pc:spChg>
        <pc:spChg chg="mod">
          <ac:chgData name="subodh ram" userId="7e978373c317250e" providerId="LiveId" clId="{F74756D2-7A50-499B-A6C8-57739CDABF67}" dt="2024-04-04T16:43:42.911" v="323" actId="113"/>
          <ac:spMkLst>
            <pc:docMk/>
            <pc:sldMk cId="0" sldId="262"/>
            <ac:spMk id="15" creationId="{F16E8FA5-2662-6B94-F284-422A525FF24B}"/>
          </ac:spMkLst>
        </pc:spChg>
        <pc:grpChg chg="add del mod">
          <ac:chgData name="subodh ram" userId="7e978373c317250e" providerId="LiveId" clId="{F74756D2-7A50-499B-A6C8-57739CDABF67}" dt="2024-04-04T16:58:55.279" v="337" actId="478"/>
          <ac:grpSpMkLst>
            <pc:docMk/>
            <pc:sldMk cId="0" sldId="262"/>
            <ac:grpSpMk id="2" creationId="{07EB07B3-B69A-A53F-57C0-FAD9B7F0C65D}"/>
          </ac:grpSpMkLst>
        </pc:grpChg>
      </pc:sldChg>
      <pc:sldChg chg="modSp mod">
        <pc:chgData name="subodh ram" userId="7e978373c317250e" providerId="LiveId" clId="{F74756D2-7A50-499B-A6C8-57739CDABF67}" dt="2024-04-04T16:43:48.317" v="325" actId="113"/>
        <pc:sldMkLst>
          <pc:docMk/>
          <pc:sldMk cId="0" sldId="263"/>
        </pc:sldMkLst>
        <pc:spChg chg="mod">
          <ac:chgData name="subodh ram" userId="7e978373c317250e" providerId="LiveId" clId="{F74756D2-7A50-499B-A6C8-57739CDABF67}" dt="2024-04-04T16:43:48.317" v="325" actId="113"/>
          <ac:spMkLst>
            <pc:docMk/>
            <pc:sldMk cId="0" sldId="263"/>
            <ac:spMk id="2" creationId="{00000000-0000-0000-0000-000000000000}"/>
          </ac:spMkLst>
        </pc:spChg>
      </pc:sldChg>
      <pc:sldChg chg="modSp mod">
        <pc:chgData name="subodh ram" userId="7e978373c317250e" providerId="LiveId" clId="{F74756D2-7A50-499B-A6C8-57739CDABF67}" dt="2024-04-04T16:40:47.621" v="319" actId="20577"/>
        <pc:sldMkLst>
          <pc:docMk/>
          <pc:sldMk cId="3385644764" sldId="267"/>
        </pc:sldMkLst>
        <pc:spChg chg="mod">
          <ac:chgData name="subodh ram" userId="7e978373c317250e" providerId="LiveId" clId="{F74756D2-7A50-499B-A6C8-57739CDABF67}" dt="2024-04-04T16:40:47.621" v="319" actId="20577"/>
          <ac:spMkLst>
            <pc:docMk/>
            <pc:sldMk cId="3385644764" sldId="267"/>
            <ac:spMk id="2" creationId="{3C9C2A14-56B6-AC18-30EF-42DBB941A980}"/>
          </ac:spMkLst>
        </pc:spChg>
      </pc:sldChg>
      <pc:sldChg chg="modSp mod">
        <pc:chgData name="subodh ram" userId="7e978373c317250e" providerId="LiveId" clId="{F74756D2-7A50-499B-A6C8-57739CDABF67}" dt="2024-04-04T16:46:01.192" v="326" actId="1440"/>
        <pc:sldMkLst>
          <pc:docMk/>
          <pc:sldMk cId="2135171548" sldId="268"/>
        </pc:sldMkLst>
        <pc:picChg chg="mod">
          <ac:chgData name="subodh ram" userId="7e978373c317250e" providerId="LiveId" clId="{F74756D2-7A50-499B-A6C8-57739CDABF67}" dt="2024-04-04T16:46:01.192" v="326" actId="1440"/>
          <ac:picMkLst>
            <pc:docMk/>
            <pc:sldMk cId="2135171548" sldId="268"/>
            <ac:picMk id="6" creationId="{DD95D47F-1CEB-7F6D-3055-8FAB597D45D8}"/>
          </ac:picMkLst>
        </pc:picChg>
      </pc:sldChg>
      <pc:sldChg chg="modSp mod">
        <pc:chgData name="subodh ram" userId="7e978373c317250e" providerId="LiveId" clId="{F74756D2-7A50-499B-A6C8-57739CDABF67}" dt="2024-04-04T16:47:14.401" v="330" actId="1440"/>
        <pc:sldMkLst>
          <pc:docMk/>
          <pc:sldMk cId="2249426088" sldId="270"/>
        </pc:sldMkLst>
        <pc:picChg chg="mod">
          <ac:chgData name="subodh ram" userId="7e978373c317250e" providerId="LiveId" clId="{F74756D2-7A50-499B-A6C8-57739CDABF67}" dt="2024-04-04T16:47:14.401" v="330" actId="1440"/>
          <ac:picMkLst>
            <pc:docMk/>
            <pc:sldMk cId="2249426088" sldId="270"/>
            <ac:picMk id="4" creationId="{423030BE-59ED-1FA3-B29F-7A0A763470A2}"/>
          </ac:picMkLst>
        </pc:picChg>
      </pc:sldChg>
      <pc:sldChg chg="addSp delSp modSp mod">
        <pc:chgData name="subodh ram" userId="7e978373c317250e" providerId="LiveId" clId="{F74756D2-7A50-499B-A6C8-57739CDABF67}" dt="2024-04-04T16:19:30.304" v="248" actId="1440"/>
        <pc:sldMkLst>
          <pc:docMk/>
          <pc:sldMk cId="3967569414" sldId="271"/>
        </pc:sldMkLst>
        <pc:picChg chg="del">
          <ac:chgData name="subodh ram" userId="7e978373c317250e" providerId="LiveId" clId="{F74756D2-7A50-499B-A6C8-57739CDABF67}" dt="2024-04-04T16:19:01.991" v="239" actId="478"/>
          <ac:picMkLst>
            <pc:docMk/>
            <pc:sldMk cId="3967569414" sldId="271"/>
            <ac:picMk id="5" creationId="{DA39BBEB-8AC1-A871-E505-DF93F746E65D}"/>
          </ac:picMkLst>
        </pc:picChg>
        <pc:picChg chg="add mod">
          <ac:chgData name="subodh ram" userId="7e978373c317250e" providerId="LiveId" clId="{F74756D2-7A50-499B-A6C8-57739CDABF67}" dt="2024-04-04T16:19:30.304" v="248" actId="1440"/>
          <ac:picMkLst>
            <pc:docMk/>
            <pc:sldMk cId="3967569414" sldId="271"/>
            <ac:picMk id="7" creationId="{E230556D-AE3B-18F6-3418-7D7A7D573AE2}"/>
          </ac:picMkLst>
        </pc:picChg>
      </pc:sldChg>
      <pc:sldChg chg="addSp delSp modSp mod">
        <pc:chgData name="subodh ram" userId="7e978373c317250e" providerId="LiveId" clId="{F74756D2-7A50-499B-A6C8-57739CDABF67}" dt="2024-04-04T16:20:45.493" v="257" actId="1440"/>
        <pc:sldMkLst>
          <pc:docMk/>
          <pc:sldMk cId="3205281256" sldId="276"/>
        </pc:sldMkLst>
        <pc:picChg chg="add mod">
          <ac:chgData name="subodh ram" userId="7e978373c317250e" providerId="LiveId" clId="{F74756D2-7A50-499B-A6C8-57739CDABF67}" dt="2024-04-04T16:20:45.493" v="257" actId="1440"/>
          <ac:picMkLst>
            <pc:docMk/>
            <pc:sldMk cId="3205281256" sldId="276"/>
            <ac:picMk id="5" creationId="{65668868-1014-CB3D-29AB-6193EC762865}"/>
          </ac:picMkLst>
        </pc:picChg>
        <pc:picChg chg="del">
          <ac:chgData name="subodh ram" userId="7e978373c317250e" providerId="LiveId" clId="{F74756D2-7A50-499B-A6C8-57739CDABF67}" dt="2024-04-04T16:20:13.371" v="249" actId="478"/>
          <ac:picMkLst>
            <pc:docMk/>
            <pc:sldMk cId="3205281256" sldId="276"/>
            <ac:picMk id="10" creationId="{93B27F86-46C8-6CC3-122D-5BD37A2AC336}"/>
          </ac:picMkLst>
        </pc:picChg>
      </pc:sldChg>
      <pc:sldChg chg="addSp delSp modSp mod">
        <pc:chgData name="subodh ram" userId="7e978373c317250e" providerId="LiveId" clId="{F74756D2-7A50-499B-A6C8-57739CDABF67}" dt="2024-04-04T16:21:12.566" v="266" actId="1440"/>
        <pc:sldMkLst>
          <pc:docMk/>
          <pc:sldMk cId="3185056549" sldId="277"/>
        </pc:sldMkLst>
        <pc:picChg chg="add mod">
          <ac:chgData name="subodh ram" userId="7e978373c317250e" providerId="LiveId" clId="{F74756D2-7A50-499B-A6C8-57739CDABF67}" dt="2024-04-04T16:21:12.566" v="266" actId="1440"/>
          <ac:picMkLst>
            <pc:docMk/>
            <pc:sldMk cId="3185056549" sldId="277"/>
            <ac:picMk id="6" creationId="{6A69F88D-72B6-B7D0-479C-1E3B006229AC}"/>
          </ac:picMkLst>
        </pc:picChg>
        <pc:picChg chg="del">
          <ac:chgData name="subodh ram" userId="7e978373c317250e" providerId="LiveId" clId="{F74756D2-7A50-499B-A6C8-57739CDABF67}" dt="2024-04-04T16:20:51.958" v="258" actId="478"/>
          <ac:picMkLst>
            <pc:docMk/>
            <pc:sldMk cId="3185056549" sldId="277"/>
            <ac:picMk id="7" creationId="{7A304588-252F-9699-6D9F-9BFCD785647D}"/>
          </ac:picMkLst>
        </pc:picChg>
      </pc:sldChg>
      <pc:sldChg chg="addSp delSp modSp mod">
        <pc:chgData name="subodh ram" userId="7e978373c317250e" providerId="LiveId" clId="{F74756D2-7A50-499B-A6C8-57739CDABF67}" dt="2024-04-04T16:37:20.266" v="301" actId="1440"/>
        <pc:sldMkLst>
          <pc:docMk/>
          <pc:sldMk cId="1787046561" sldId="278"/>
        </pc:sldMkLst>
        <pc:picChg chg="add mod">
          <ac:chgData name="subodh ram" userId="7e978373c317250e" providerId="LiveId" clId="{F74756D2-7A50-499B-A6C8-57739CDABF67}" dt="2024-04-04T16:21:27.294" v="272"/>
          <ac:picMkLst>
            <pc:docMk/>
            <pc:sldMk cId="1787046561" sldId="278"/>
            <ac:picMk id="5" creationId="{DC5D9C46-F3E2-8740-31A2-98ADFD510695}"/>
          </ac:picMkLst>
        </pc:picChg>
        <pc:picChg chg="add del">
          <ac:chgData name="subodh ram" userId="7e978373c317250e" providerId="LiveId" clId="{F74756D2-7A50-499B-A6C8-57739CDABF67}" dt="2024-04-04T16:37:01.979" v="293" actId="478"/>
          <ac:picMkLst>
            <pc:docMk/>
            <pc:sldMk cId="1787046561" sldId="278"/>
            <ac:picMk id="7" creationId="{519FC142-0F58-A841-E6F6-AB6BAA9DE7D8}"/>
          </ac:picMkLst>
        </pc:picChg>
        <pc:picChg chg="add mod">
          <ac:chgData name="subodh ram" userId="7e978373c317250e" providerId="LiveId" clId="{F74756D2-7A50-499B-A6C8-57739CDABF67}" dt="2024-04-04T16:37:20.266" v="301" actId="1440"/>
          <ac:picMkLst>
            <pc:docMk/>
            <pc:sldMk cId="1787046561" sldId="278"/>
            <ac:picMk id="8" creationId="{8DB70C94-849B-4A8B-F540-0FB561360259}"/>
          </ac:picMkLst>
        </pc:picChg>
      </pc:sldChg>
      <pc:sldChg chg="addSp modSp mod">
        <pc:chgData name="subodh ram" userId="7e978373c317250e" providerId="LiveId" clId="{F74756D2-7A50-499B-A6C8-57739CDABF67}" dt="2024-04-04T16:36:23.891" v="292" actId="1076"/>
        <pc:sldMkLst>
          <pc:docMk/>
          <pc:sldMk cId="1770630809" sldId="279"/>
        </pc:sldMkLst>
        <pc:spChg chg="mod">
          <ac:chgData name="subodh ram" userId="7e978373c317250e" providerId="LiveId" clId="{F74756D2-7A50-499B-A6C8-57739CDABF67}" dt="2024-04-04T16:36:11.621" v="289"/>
          <ac:spMkLst>
            <pc:docMk/>
            <pc:sldMk cId="1770630809" sldId="279"/>
            <ac:spMk id="3" creationId="{DCC57776-1FE7-FB44-3396-74C9F6885F9E}"/>
          </ac:spMkLst>
        </pc:spChg>
        <pc:spChg chg="add mod">
          <ac:chgData name="subodh ram" userId="7e978373c317250e" providerId="LiveId" clId="{F74756D2-7A50-499B-A6C8-57739CDABF67}" dt="2024-04-04T16:36:23.891" v="292" actId="1076"/>
          <ac:spMkLst>
            <pc:docMk/>
            <pc:sldMk cId="1770630809" sldId="279"/>
            <ac:spMk id="4" creationId="{E3AA0969-8ECF-DA88-9774-12DCC41BA2F5}"/>
          </ac:spMkLst>
        </pc:spChg>
        <pc:picChg chg="mod">
          <ac:chgData name="subodh ram" userId="7e978373c317250e" providerId="LiveId" clId="{F74756D2-7A50-499B-A6C8-57739CDABF67}" dt="2024-04-04T16:35:19.691" v="277" actId="1076"/>
          <ac:picMkLst>
            <pc:docMk/>
            <pc:sldMk cId="1770630809" sldId="279"/>
            <ac:picMk id="7" creationId="{7FC7500D-B7AA-36CF-4E8A-BA8FE7996A94}"/>
          </ac:picMkLst>
        </pc:picChg>
      </pc:sldChg>
      <pc:sldChg chg="modSp mod">
        <pc:chgData name="subodh ram" userId="7e978373c317250e" providerId="LiveId" clId="{F74756D2-7A50-499B-A6C8-57739CDABF67}" dt="2024-04-04T16:47:18.521" v="331" actId="1440"/>
        <pc:sldMkLst>
          <pc:docMk/>
          <pc:sldMk cId="1759815902" sldId="280"/>
        </pc:sldMkLst>
        <pc:picChg chg="mod">
          <ac:chgData name="subodh ram" userId="7e978373c317250e" providerId="LiveId" clId="{F74756D2-7A50-499B-A6C8-57739CDABF67}" dt="2024-04-04T16:47:18.521" v="331" actId="1440"/>
          <ac:picMkLst>
            <pc:docMk/>
            <pc:sldMk cId="1759815902" sldId="280"/>
            <ac:picMk id="4" creationId="{2CE60124-F0FD-32D4-EF56-DC7A1E1E1CCA}"/>
          </ac:picMkLst>
        </pc:picChg>
      </pc:sldChg>
      <pc:sldChg chg="modSp mod">
        <pc:chgData name="subodh ram" userId="7e978373c317250e" providerId="LiveId" clId="{F74756D2-7A50-499B-A6C8-57739CDABF67}" dt="2024-04-04T16:47:10.722" v="329" actId="1440"/>
        <pc:sldMkLst>
          <pc:docMk/>
          <pc:sldMk cId="712400764" sldId="281"/>
        </pc:sldMkLst>
        <pc:picChg chg="mod">
          <ac:chgData name="subodh ram" userId="7e978373c317250e" providerId="LiveId" clId="{F74756D2-7A50-499B-A6C8-57739CDABF67}" dt="2024-04-04T16:47:10.722" v="329" actId="1440"/>
          <ac:picMkLst>
            <pc:docMk/>
            <pc:sldMk cId="712400764" sldId="281"/>
            <ac:picMk id="4" creationId="{600B303D-C8FA-03F3-F66E-E3DB4CDA5511}"/>
          </ac:picMkLst>
        </pc:picChg>
      </pc:sldChg>
      <pc:sldChg chg="addSp modSp new mod modClrScheme chgLayout">
        <pc:chgData name="subodh ram" userId="7e978373c317250e" providerId="LiveId" clId="{F74756D2-7A50-499B-A6C8-57739CDABF67}" dt="2024-04-04T16:37:59.885" v="302" actId="403"/>
        <pc:sldMkLst>
          <pc:docMk/>
          <pc:sldMk cId="2357970027" sldId="282"/>
        </pc:sldMkLst>
        <pc:spChg chg="mod">
          <ac:chgData name="subodh ram" userId="7e978373c317250e" providerId="LiveId" clId="{F74756D2-7A50-499B-A6C8-57739CDABF67}" dt="2024-04-04T16:37:59.885" v="302" actId="403"/>
          <ac:spMkLst>
            <pc:docMk/>
            <pc:sldMk cId="2357970027" sldId="282"/>
            <ac:spMk id="2" creationId="{6A1DF56B-D8DD-9C18-97ED-46B656C910C5}"/>
          </ac:spMkLst>
        </pc:spChg>
        <pc:spChg chg="add mod">
          <ac:chgData name="subodh ram" userId="7e978373c317250e" providerId="LiveId" clId="{F74756D2-7A50-499B-A6C8-57739CDABF67}" dt="2024-04-03T18:02:12.025" v="37" actId="1076"/>
          <ac:spMkLst>
            <pc:docMk/>
            <pc:sldMk cId="2357970027" sldId="282"/>
            <ac:spMk id="3" creationId="{AB84F99A-19DD-FA8F-3BCF-769F4895588D}"/>
          </ac:spMkLst>
        </pc:spChg>
      </pc:sldChg>
      <pc:sldChg chg="addSp delSp modSp new mod modClrScheme chgLayout">
        <pc:chgData name="subodh ram" userId="7e978373c317250e" providerId="LiveId" clId="{F74756D2-7A50-499B-A6C8-57739CDABF67}" dt="2024-04-04T16:06:43.761" v="217" actId="478"/>
        <pc:sldMkLst>
          <pc:docMk/>
          <pc:sldMk cId="1653449303" sldId="283"/>
        </pc:sldMkLst>
        <pc:spChg chg="mod">
          <ac:chgData name="subodh ram" userId="7e978373c317250e" providerId="LiveId" clId="{F74756D2-7A50-499B-A6C8-57739CDABF67}" dt="2024-04-04T16:06:12.692" v="216" actId="1076"/>
          <ac:spMkLst>
            <pc:docMk/>
            <pc:sldMk cId="1653449303" sldId="283"/>
            <ac:spMk id="2" creationId="{5EF7533F-C1E3-CD51-3968-4B10BF03C9C7}"/>
          </ac:spMkLst>
        </pc:spChg>
        <pc:spChg chg="add del mod ord">
          <ac:chgData name="subodh ram" userId="7e978373c317250e" providerId="LiveId" clId="{F74756D2-7A50-499B-A6C8-57739CDABF67}" dt="2024-04-04T16:05:07.731" v="206" actId="14100"/>
          <ac:spMkLst>
            <pc:docMk/>
            <pc:sldMk cId="1653449303" sldId="283"/>
            <ac:spMk id="3" creationId="{B72E71A5-68F4-D591-3A7F-794C1E606B95}"/>
          </ac:spMkLst>
        </pc:spChg>
        <pc:spChg chg="add del mod">
          <ac:chgData name="subodh ram" userId="7e978373c317250e" providerId="LiveId" clId="{F74756D2-7A50-499B-A6C8-57739CDABF67}" dt="2024-04-04T15:52:26.151" v="120" actId="26606"/>
          <ac:spMkLst>
            <pc:docMk/>
            <pc:sldMk cId="1653449303" sldId="283"/>
            <ac:spMk id="7" creationId="{4904D0BE-D79F-F2EF-1CC9-32448CD3477A}"/>
          </ac:spMkLst>
        </pc:spChg>
        <pc:spChg chg="add del mod">
          <ac:chgData name="subodh ram" userId="7e978373c317250e" providerId="LiveId" clId="{F74756D2-7A50-499B-A6C8-57739CDABF67}" dt="2024-04-04T15:51:23.122" v="105" actId="26606"/>
          <ac:spMkLst>
            <pc:docMk/>
            <pc:sldMk cId="1653449303" sldId="283"/>
            <ac:spMk id="9" creationId="{8FE6274F-944E-76ED-9034-AD3DE0365FBB}"/>
          </ac:spMkLst>
        </pc:spChg>
        <pc:spChg chg="add del mod">
          <ac:chgData name="subodh ram" userId="7e978373c317250e" providerId="LiveId" clId="{F74756D2-7A50-499B-A6C8-57739CDABF67}" dt="2024-04-04T15:51:14.395" v="101" actId="26606"/>
          <ac:spMkLst>
            <pc:docMk/>
            <pc:sldMk cId="1653449303" sldId="283"/>
            <ac:spMk id="10" creationId="{91AD5E0A-A1E8-F245-287D-C21D3C1E5B81}"/>
          </ac:spMkLst>
        </pc:spChg>
        <pc:spChg chg="add del mod">
          <ac:chgData name="subodh ram" userId="7e978373c317250e" providerId="LiveId" clId="{F74756D2-7A50-499B-A6C8-57739CDABF67}" dt="2024-04-04T15:52:29.141" v="122" actId="26606"/>
          <ac:spMkLst>
            <pc:docMk/>
            <pc:sldMk cId="1653449303" sldId="283"/>
            <ac:spMk id="11" creationId="{BDF5AF24-7610-E834-C9EC-38B80C5C1FDA}"/>
          </ac:spMkLst>
        </pc:spChg>
        <pc:spChg chg="add del">
          <ac:chgData name="subodh ram" userId="7e978373c317250e" providerId="LiveId" clId="{F74756D2-7A50-499B-A6C8-57739CDABF67}" dt="2024-04-04T15:51:19.018" v="103" actId="26606"/>
          <ac:spMkLst>
            <pc:docMk/>
            <pc:sldMk cId="1653449303" sldId="283"/>
            <ac:spMk id="12" creationId="{B72E71A5-68F4-D591-3A7F-794C1E606B95}"/>
          </ac:spMkLst>
        </pc:spChg>
        <pc:spChg chg="add del mod">
          <ac:chgData name="subodh ram" userId="7e978373c317250e" providerId="LiveId" clId="{F74756D2-7A50-499B-A6C8-57739CDABF67}" dt="2024-04-04T15:52:31.901" v="124" actId="26606"/>
          <ac:spMkLst>
            <pc:docMk/>
            <pc:sldMk cId="1653449303" sldId="283"/>
            <ac:spMk id="15" creationId="{ED012197-4DA7-C689-9825-F0C4A06A3641}"/>
          </ac:spMkLst>
        </pc:spChg>
        <pc:spChg chg="add del mod">
          <ac:chgData name="subodh ram" userId="7e978373c317250e" providerId="LiveId" clId="{F74756D2-7A50-499B-A6C8-57739CDABF67}" dt="2024-04-04T15:51:33.411" v="107" actId="26606"/>
          <ac:spMkLst>
            <pc:docMk/>
            <pc:sldMk cId="1653449303" sldId="283"/>
            <ac:spMk id="16" creationId="{4263FC31-4C53-B7F6-B26B-830973A13C44}"/>
          </ac:spMkLst>
        </pc:spChg>
        <pc:spChg chg="add del mod">
          <ac:chgData name="subodh ram" userId="7e978373c317250e" providerId="LiveId" clId="{F74756D2-7A50-499B-A6C8-57739CDABF67}" dt="2024-04-04T15:52:50.163" v="127" actId="34307"/>
          <ac:spMkLst>
            <pc:docMk/>
            <pc:sldMk cId="1653449303" sldId="283"/>
            <ac:spMk id="19" creationId="{DDFC8020-FCEA-4CA9-5708-92BBC25166DD}"/>
          </ac:spMkLst>
        </pc:spChg>
        <pc:spChg chg="add del mod">
          <ac:chgData name="subodh ram" userId="7e978373c317250e" providerId="LiveId" clId="{F74756D2-7A50-499B-A6C8-57739CDABF67}" dt="2024-04-04T15:54:37.164" v="140" actId="26606"/>
          <ac:spMkLst>
            <pc:docMk/>
            <pc:sldMk cId="1653449303" sldId="283"/>
            <ac:spMk id="21" creationId="{6A4B7D93-3CC6-1E70-6FE4-EA9E6A0287E2}"/>
          </ac:spMkLst>
        </pc:spChg>
        <pc:spChg chg="mod">
          <ac:chgData name="subodh ram" userId="7e978373c317250e" providerId="LiveId" clId="{F74756D2-7A50-499B-A6C8-57739CDABF67}" dt="2024-04-04T16:05:45.131" v="211" actId="14100"/>
          <ac:spMkLst>
            <pc:docMk/>
            <pc:sldMk cId="1653449303" sldId="283"/>
            <ac:spMk id="24" creationId="{6C28AB97-EC0C-2718-E9BF-64A66B1C59AA}"/>
          </ac:spMkLst>
        </pc:spChg>
        <pc:spChg chg="mod">
          <ac:chgData name="subodh ram" userId="7e978373c317250e" providerId="LiveId" clId="{F74756D2-7A50-499B-A6C8-57739CDABF67}" dt="2024-04-04T16:05:20.831" v="207"/>
          <ac:spMkLst>
            <pc:docMk/>
            <pc:sldMk cId="1653449303" sldId="283"/>
            <ac:spMk id="26" creationId="{F06CDD8B-1407-BD26-A79C-51558328F0EC}"/>
          </ac:spMkLst>
        </pc:spChg>
        <pc:spChg chg="mod">
          <ac:chgData name="subodh ram" userId="7e978373c317250e" providerId="LiveId" clId="{F74756D2-7A50-499B-A6C8-57739CDABF67}" dt="2024-04-04T16:06:00.206" v="214"/>
          <ac:spMkLst>
            <pc:docMk/>
            <pc:sldMk cId="1653449303" sldId="283"/>
            <ac:spMk id="28" creationId="{D39AE3AF-BF09-50DB-638C-5E6ADAAC4F71}"/>
          </ac:spMkLst>
        </pc:spChg>
        <pc:spChg chg="mod">
          <ac:chgData name="subodh ram" userId="7e978373c317250e" providerId="LiveId" clId="{F74756D2-7A50-499B-A6C8-57739CDABF67}" dt="2024-04-04T16:06:00.206" v="214"/>
          <ac:spMkLst>
            <pc:docMk/>
            <pc:sldMk cId="1653449303" sldId="283"/>
            <ac:spMk id="29" creationId="{0BAAA5DF-A2AD-41EB-B53C-F7D96109FDE1}"/>
          </ac:spMkLst>
        </pc:spChg>
        <pc:spChg chg="add mod ord">
          <ac:chgData name="subodh ram" userId="7e978373c317250e" providerId="LiveId" clId="{F74756D2-7A50-499B-A6C8-57739CDABF67}" dt="2024-04-04T16:06:03.414" v="215" actId="167"/>
          <ac:spMkLst>
            <pc:docMk/>
            <pc:sldMk cId="1653449303" sldId="283"/>
            <ac:spMk id="30" creationId="{EA4D77D4-C81C-3EB8-4AD2-814CDA936640}"/>
          </ac:spMkLst>
        </pc:spChg>
        <pc:grpChg chg="add mod ord">
          <ac:chgData name="subodh ram" userId="7e978373c317250e" providerId="LiveId" clId="{F74756D2-7A50-499B-A6C8-57739CDABF67}" dt="2024-04-04T16:05:45.950" v="213" actId="167"/>
          <ac:grpSpMkLst>
            <pc:docMk/>
            <pc:sldMk cId="1653449303" sldId="283"/>
            <ac:grpSpMk id="22" creationId="{CDACA774-21F5-47E3-8B9F-AA01995BEDF8}"/>
          </ac:grpSpMkLst>
        </pc:grpChg>
        <pc:grpChg chg="add del mod ord">
          <ac:chgData name="subodh ram" userId="7e978373c317250e" providerId="LiveId" clId="{F74756D2-7A50-499B-A6C8-57739CDABF67}" dt="2024-04-04T16:06:43.761" v="217" actId="478"/>
          <ac:grpSpMkLst>
            <pc:docMk/>
            <pc:sldMk cId="1653449303" sldId="283"/>
            <ac:grpSpMk id="27" creationId="{BF68EB70-CB60-6B8D-49B9-9AA93FA35096}"/>
          </ac:grpSpMkLst>
        </pc:grpChg>
        <pc:graphicFrameChg chg="add del">
          <ac:chgData name="subodh ram" userId="7e978373c317250e" providerId="LiveId" clId="{F74756D2-7A50-499B-A6C8-57739CDABF67}" dt="2024-04-04T15:51:14.395" v="101" actId="26606"/>
          <ac:graphicFrameMkLst>
            <pc:docMk/>
            <pc:sldMk cId="1653449303" sldId="283"/>
            <ac:graphicFrameMk id="5" creationId="{04049F51-196A-8B01-6636-02F26934AC9B}"/>
          </ac:graphicFrameMkLst>
        </pc:graphicFrameChg>
        <pc:graphicFrameChg chg="add del">
          <ac:chgData name="subodh ram" userId="7e978373c317250e" providerId="LiveId" clId="{F74756D2-7A50-499B-A6C8-57739CDABF67}" dt="2024-04-04T15:52:26.151" v="120" actId="26606"/>
          <ac:graphicFrameMkLst>
            <pc:docMk/>
            <pc:sldMk cId="1653449303" sldId="283"/>
            <ac:graphicFrameMk id="8" creationId="{3FDD84C3-B837-1713-CEC9-7E3EE2309755}"/>
          </ac:graphicFrameMkLst>
        </pc:graphicFrameChg>
        <pc:graphicFrameChg chg="add del">
          <ac:chgData name="subodh ram" userId="7e978373c317250e" providerId="LiveId" clId="{F74756D2-7A50-499B-A6C8-57739CDABF67}" dt="2024-04-04T15:52:29.141" v="122" actId="26606"/>
          <ac:graphicFrameMkLst>
            <pc:docMk/>
            <pc:sldMk cId="1653449303" sldId="283"/>
            <ac:graphicFrameMk id="13" creationId="{83156DA0-047C-9AE2-D781-F9071B21759D}"/>
          </ac:graphicFrameMkLst>
        </pc:graphicFrameChg>
        <pc:graphicFrameChg chg="add del">
          <ac:chgData name="subodh ram" userId="7e978373c317250e" providerId="LiveId" clId="{F74756D2-7A50-499B-A6C8-57739CDABF67}" dt="2024-04-04T15:51:23.122" v="105" actId="26606"/>
          <ac:graphicFrameMkLst>
            <pc:docMk/>
            <pc:sldMk cId="1653449303" sldId="283"/>
            <ac:graphicFrameMk id="14" creationId="{99330CF1-BB69-A12D-46E7-559654AA1B88}"/>
          </ac:graphicFrameMkLst>
        </pc:graphicFrameChg>
        <pc:graphicFrameChg chg="add del">
          <ac:chgData name="subodh ram" userId="7e978373c317250e" providerId="LiveId" clId="{F74756D2-7A50-499B-A6C8-57739CDABF67}" dt="2024-04-04T15:51:33.411" v="107" actId="26606"/>
          <ac:graphicFrameMkLst>
            <pc:docMk/>
            <pc:sldMk cId="1653449303" sldId="283"/>
            <ac:graphicFrameMk id="17" creationId="{5076EA0A-479C-B02B-BC7C-D7DAF1ECC1B5}"/>
          </ac:graphicFrameMkLst>
        </pc:graphicFrameChg>
        <pc:graphicFrameChg chg="add del">
          <ac:chgData name="subodh ram" userId="7e978373c317250e" providerId="LiveId" clId="{F74756D2-7A50-499B-A6C8-57739CDABF67}" dt="2024-04-04T15:52:31.901" v="124" actId="26606"/>
          <ac:graphicFrameMkLst>
            <pc:docMk/>
            <pc:sldMk cId="1653449303" sldId="283"/>
            <ac:graphicFrameMk id="18" creationId="{544571B0-5A9A-1121-AACA-6315F41F51B9}"/>
          </ac:graphicFrameMkLst>
        </pc:graphicFrameChg>
        <pc:picChg chg="add del mod ord">
          <ac:chgData name="subodh ram" userId="7e978373c317250e" providerId="LiveId" clId="{F74756D2-7A50-499B-A6C8-57739CDABF67}" dt="2024-04-04T15:53:25.290" v="137" actId="478"/>
          <ac:picMkLst>
            <pc:docMk/>
            <pc:sldMk cId="1653449303" sldId="283"/>
            <ac:picMk id="4" creationId="{E6B7090C-48ED-67AE-0DD4-895B70EC406B}"/>
          </ac:picMkLst>
        </pc:picChg>
        <pc:picChg chg="add del">
          <ac:chgData name="subodh ram" userId="7e978373c317250e" providerId="LiveId" clId="{F74756D2-7A50-499B-A6C8-57739CDABF67}" dt="2024-04-04T15:51:14.395" v="101" actId="26606"/>
          <ac:picMkLst>
            <pc:docMk/>
            <pc:sldMk cId="1653449303" sldId="283"/>
            <ac:picMk id="6" creationId="{C9492805-1F5C-9580-9183-8A6BA26F58A2}"/>
          </ac:picMkLst>
        </pc:picChg>
        <pc:picChg chg="add del">
          <ac:chgData name="subodh ram" userId="7e978373c317250e" providerId="LiveId" clId="{F74756D2-7A50-499B-A6C8-57739CDABF67}" dt="2024-04-04T15:54:37.161" v="139" actId="26606"/>
          <ac:picMkLst>
            <pc:docMk/>
            <pc:sldMk cId="1653449303" sldId="283"/>
            <ac:picMk id="23" creationId="{E397B006-FB7D-048B-B255-D52AE7D68070}"/>
          </ac:picMkLst>
        </pc:picChg>
        <pc:picChg chg="add del mod">
          <ac:chgData name="subodh ram" userId="7e978373c317250e" providerId="LiveId" clId="{F74756D2-7A50-499B-A6C8-57739CDABF67}" dt="2024-04-04T15:56:09.770" v="163" actId="478"/>
          <ac:picMkLst>
            <pc:docMk/>
            <pc:sldMk cId="1653449303" sldId="283"/>
            <ac:picMk id="25" creationId="{DCFC8DF6-45FF-FBB9-64D3-251D447EBE18}"/>
          </ac:picMkLst>
        </pc:picChg>
      </pc:sldChg>
      <pc:sldChg chg="addSp delSp modSp new del mod">
        <pc:chgData name="subodh ram" userId="7e978373c317250e" providerId="LiveId" clId="{F74756D2-7A50-499B-A6C8-57739CDABF67}" dt="2024-04-04T16:12:03.431" v="233" actId="2696"/>
        <pc:sldMkLst>
          <pc:docMk/>
          <pc:sldMk cId="3142591292" sldId="284"/>
        </pc:sldMkLst>
        <pc:spChg chg="mod">
          <ac:chgData name="subodh ram" userId="7e978373c317250e" providerId="LiveId" clId="{F74756D2-7A50-499B-A6C8-57739CDABF67}" dt="2024-04-04T16:11:12.201" v="232" actId="14100"/>
          <ac:spMkLst>
            <pc:docMk/>
            <pc:sldMk cId="3142591292" sldId="284"/>
            <ac:spMk id="2" creationId="{410EA51C-CCC0-62BA-8628-ACCA7CAD9CE9}"/>
          </ac:spMkLst>
        </pc:spChg>
        <pc:spChg chg="del">
          <ac:chgData name="subodh ram" userId="7e978373c317250e" providerId="LiveId" clId="{F74756D2-7A50-499B-A6C8-57739CDABF67}" dt="2024-04-04T16:08:54.141" v="219" actId="478"/>
          <ac:spMkLst>
            <pc:docMk/>
            <pc:sldMk cId="3142591292" sldId="284"/>
            <ac:spMk id="3" creationId="{C13EC091-3F5E-2D6C-D5B4-E2F8E217926B}"/>
          </ac:spMkLst>
        </pc:spChg>
        <pc:graphicFrameChg chg="add mod">
          <ac:chgData name="subodh ram" userId="7e978373c317250e" providerId="LiveId" clId="{F74756D2-7A50-499B-A6C8-57739CDABF67}" dt="2024-04-04T16:10:57.314" v="229" actId="1076"/>
          <ac:graphicFrameMkLst>
            <pc:docMk/>
            <pc:sldMk cId="3142591292" sldId="284"/>
            <ac:graphicFrameMk id="4" creationId="{BABFA7B5-BD9E-D21C-83CB-1F43FB61714E}"/>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200F8ADA-47F1-4CD6-B892-25A4BF942607}" type="datetimeFigureOut">
              <a:rPr lang="en-ID" smtClean="0"/>
              <a:t>06/04/2024</a:t>
            </a:fld>
            <a:endParaRPr lang="en-ID"/>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DB7F6B8-2E33-4A38-ADA1-29C54A7D3AFA}" type="slidenum">
              <a:rPr lang="en-ID" smtClean="0"/>
              <a:t>‹#›</a:t>
            </a:fld>
            <a:endParaRPr lang="en-ID"/>
          </a:p>
        </p:txBody>
      </p:sp>
    </p:spTree>
    <p:extLst>
      <p:ext uri="{BB962C8B-B14F-4D97-AF65-F5344CB8AC3E}">
        <p14:creationId xmlns:p14="http://schemas.microsoft.com/office/powerpoint/2010/main" val="320860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DB7F6B8-2E33-4A38-ADA1-29C54A7D3AFA}" type="slidenum">
              <a:rPr lang="en-ID" smtClean="0"/>
              <a:t>20</a:t>
            </a:fld>
            <a:endParaRPr lang="en-ID"/>
          </a:p>
        </p:txBody>
      </p:sp>
    </p:spTree>
    <p:extLst>
      <p:ext uri="{BB962C8B-B14F-4D97-AF65-F5344CB8AC3E}">
        <p14:creationId xmlns:p14="http://schemas.microsoft.com/office/powerpoint/2010/main" val="245968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50" b="0" i="0">
                <a:solidFill>
                  <a:schemeClr val="bg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sz="33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50" b="0" i="0">
                <a:solidFill>
                  <a:schemeClr val="bg1"/>
                </a:solidFill>
                <a:latin typeface="SimSun"/>
                <a:cs typeface="SimSun"/>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150" b="0" i="0">
                <a:solidFill>
                  <a:schemeClr val="bg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386891" y="1946249"/>
            <a:ext cx="17526917" cy="811530"/>
          </a:xfrm>
          <a:prstGeom prst="rect">
            <a:avLst/>
          </a:prstGeom>
        </p:spPr>
        <p:txBody>
          <a:bodyPr wrap="square" lIns="0" tIns="0" rIns="0" bIns="0">
            <a:spAutoFit/>
          </a:bodyPr>
          <a:lstStyle>
            <a:lvl1pPr>
              <a:defRPr sz="5150" b="0" i="0">
                <a:solidFill>
                  <a:schemeClr val="bg1"/>
                </a:solidFill>
                <a:latin typeface="SimSun"/>
                <a:cs typeface="SimSun"/>
              </a:defRPr>
            </a:lvl1pPr>
          </a:lstStyle>
          <a:p>
            <a:endParaRPr/>
          </a:p>
        </p:txBody>
      </p:sp>
      <p:sp>
        <p:nvSpPr>
          <p:cNvPr id="3" name="Holder 3"/>
          <p:cNvSpPr>
            <a:spLocks noGrp="1"/>
          </p:cNvSpPr>
          <p:nvPr>
            <p:ph type="body" idx="1"/>
          </p:nvPr>
        </p:nvSpPr>
        <p:spPr>
          <a:xfrm>
            <a:off x="4047711" y="4103556"/>
            <a:ext cx="10205277" cy="3547745"/>
          </a:xfrm>
          <a:prstGeom prst="rect">
            <a:avLst/>
          </a:prstGeom>
        </p:spPr>
        <p:txBody>
          <a:bodyPr wrap="square" lIns="0" tIns="0" rIns="0" bIns="0">
            <a:spAutoFit/>
          </a:bodyPr>
          <a:lstStyle>
            <a:lvl1pPr>
              <a:defRPr sz="33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4/6/2024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8"/>
                </a:lnTo>
                <a:lnTo>
                  <a:pt x="1738312" y="3476624"/>
                </a:lnTo>
                <a:close/>
              </a:path>
            </a:pathLst>
          </a:custGeom>
          <a:solidFill>
            <a:srgbClr val="484B67"/>
          </a:solidFill>
        </p:spPr>
        <p:txBody>
          <a:bodyPr wrap="square" lIns="0" tIns="0" rIns="0" bIns="0" rtlCol="0"/>
          <a:lstStyle/>
          <a:p>
            <a:endParaRPr/>
          </a:p>
        </p:txBody>
      </p:sp>
      <p:grpSp>
        <p:nvGrpSpPr>
          <p:cNvPr id="3" name="object 3"/>
          <p:cNvGrpSpPr/>
          <p:nvPr/>
        </p:nvGrpSpPr>
        <p:grpSpPr>
          <a:xfrm>
            <a:off x="8450255" y="7893287"/>
            <a:ext cx="3476625" cy="2230120"/>
            <a:chOff x="8132499" y="8057499"/>
            <a:chExt cx="3476625" cy="2230120"/>
          </a:xfrm>
        </p:grpSpPr>
        <p:sp>
          <p:nvSpPr>
            <p:cNvPr id="4" name="object 4"/>
            <p:cNvSpPr/>
            <p:nvPr/>
          </p:nvSpPr>
          <p:spPr>
            <a:xfrm>
              <a:off x="8716814"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5" name="object 5"/>
            <p:cNvSpPr/>
            <p:nvPr/>
          </p:nvSpPr>
          <p:spPr>
            <a:xfrm>
              <a:off x="8132499" y="8057499"/>
              <a:ext cx="2371725" cy="2230120"/>
            </a:xfrm>
            <a:custGeom>
              <a:avLst/>
              <a:gdLst/>
              <a:ahLst/>
              <a:cxnLst/>
              <a:rect l="l" t="t" r="r" b="b"/>
              <a:pathLst>
                <a:path w="2371725" h="2230120">
                  <a:moveTo>
                    <a:pt x="774403" y="2229500"/>
                  </a:moveTo>
                  <a:lnTo>
                    <a:pt x="490625" y="2229500"/>
                  </a:lnTo>
                  <a:lnTo>
                    <a:pt x="0" y="1740812"/>
                  </a:lnTo>
                  <a:lnTo>
                    <a:pt x="1738312" y="0"/>
                  </a:lnTo>
                  <a:lnTo>
                    <a:pt x="2371108" y="632795"/>
                  </a:lnTo>
                  <a:lnTo>
                    <a:pt x="774403" y="2229500"/>
                  </a:lnTo>
                  <a:close/>
                </a:path>
              </a:pathLst>
            </a:custGeom>
            <a:solidFill>
              <a:srgbClr val="6FB0D9"/>
            </a:solidFill>
          </p:spPr>
          <p:txBody>
            <a:bodyPr wrap="square" lIns="0" tIns="0" rIns="0" bIns="0" rtlCol="0"/>
            <a:lstStyle/>
            <a:p>
              <a:endParaRPr/>
            </a:p>
          </p:txBody>
        </p:sp>
      </p:grpSp>
      <p:sp>
        <p:nvSpPr>
          <p:cNvPr id="6" name="object 6"/>
          <p:cNvSpPr/>
          <p:nvPr/>
        </p:nvSpPr>
        <p:spPr>
          <a:xfrm>
            <a:off x="11926880" y="6704011"/>
            <a:ext cx="5772150" cy="3387090"/>
          </a:xfrm>
          <a:custGeom>
            <a:avLst/>
            <a:gdLst/>
            <a:ahLst/>
            <a:cxnLst/>
            <a:rect l="l" t="t" r="r" b="b"/>
            <a:pathLst>
              <a:path w="5772150" h="3387090">
                <a:moveTo>
                  <a:pt x="5271438" y="3387000"/>
                </a:moveTo>
                <a:lnTo>
                  <a:pt x="501140" y="3387000"/>
                </a:lnTo>
                <a:lnTo>
                  <a:pt x="0" y="2886076"/>
                </a:lnTo>
                <a:lnTo>
                  <a:pt x="2887321" y="0"/>
                </a:lnTo>
                <a:lnTo>
                  <a:pt x="5772144" y="2886076"/>
                </a:lnTo>
                <a:lnTo>
                  <a:pt x="5271438" y="3387000"/>
                </a:lnTo>
                <a:close/>
              </a:path>
            </a:pathLst>
          </a:custGeom>
          <a:solidFill>
            <a:srgbClr val="6FB0D9"/>
          </a:solidFill>
        </p:spPr>
        <p:txBody>
          <a:bodyPr wrap="square" lIns="0" tIns="0" rIns="0" bIns="0" rtlCol="0"/>
          <a:lstStyle/>
          <a:p>
            <a:endParaRPr/>
          </a:p>
        </p:txBody>
      </p:sp>
      <p:sp>
        <p:nvSpPr>
          <p:cNvPr id="8" name="object 8"/>
          <p:cNvSpPr txBox="1">
            <a:spLocks noGrp="1"/>
          </p:cNvSpPr>
          <p:nvPr>
            <p:ph type="title"/>
          </p:nvPr>
        </p:nvSpPr>
        <p:spPr>
          <a:xfrm>
            <a:off x="387350" y="203537"/>
            <a:ext cx="15467651" cy="1752601"/>
          </a:xfrm>
          <a:prstGeom prst="rect">
            <a:avLst/>
          </a:prstGeom>
        </p:spPr>
        <p:txBody>
          <a:bodyPr vert="horz" wrap="square" lIns="0" tIns="12700" rIns="0" bIns="0" rtlCol="0">
            <a:noAutofit/>
          </a:bodyPr>
          <a:lstStyle/>
          <a:p>
            <a:pPr marL="12700">
              <a:lnSpc>
                <a:spcPct val="100000"/>
              </a:lnSpc>
              <a:spcBef>
                <a:spcPts val="100"/>
              </a:spcBef>
            </a:pPr>
            <a:r>
              <a:rPr lang="en-US" sz="6000" b="1" u="sng" dirty="0">
                <a:latin typeface="Timess"/>
              </a:rPr>
              <a:t>HR ANALYTICS-EMPLOYEE RETENTION</a:t>
            </a:r>
            <a:endParaRPr sz="6000" b="1" u="sng" dirty="0">
              <a:latin typeface="Timess"/>
            </a:endParaRPr>
          </a:p>
        </p:txBody>
      </p:sp>
      <p:grpSp>
        <p:nvGrpSpPr>
          <p:cNvPr id="9" name="object 9"/>
          <p:cNvGrpSpPr/>
          <p:nvPr/>
        </p:nvGrpSpPr>
        <p:grpSpPr>
          <a:xfrm>
            <a:off x="9071486" y="1339851"/>
            <a:ext cx="9137648" cy="7552980"/>
            <a:chOff x="9144508" y="1"/>
            <a:chExt cx="9143490" cy="9380958"/>
          </a:xfrm>
        </p:grpSpPr>
        <p:pic>
          <p:nvPicPr>
            <p:cNvPr id="10" name="object 10"/>
            <p:cNvPicPr/>
            <p:nvPr/>
          </p:nvPicPr>
          <p:blipFill>
            <a:blip r:embed="rId2" cstate="print"/>
            <a:stretch>
              <a:fillRect/>
            </a:stretch>
          </p:blipFill>
          <p:spPr>
            <a:xfrm>
              <a:off x="12001728" y="1"/>
              <a:ext cx="6286270" cy="6622390"/>
            </a:xfrm>
            <a:prstGeom prst="rect">
              <a:avLst/>
            </a:prstGeom>
          </p:spPr>
        </p:pic>
        <p:pic>
          <p:nvPicPr>
            <p:cNvPr id="11" name="object 11"/>
            <p:cNvPicPr/>
            <p:nvPr/>
          </p:nvPicPr>
          <p:blipFill>
            <a:blip r:embed="rId3" cstate="print"/>
            <a:stretch>
              <a:fillRect/>
            </a:stretch>
          </p:blipFill>
          <p:spPr>
            <a:xfrm>
              <a:off x="9144508" y="3885118"/>
              <a:ext cx="5495840" cy="5495841"/>
            </a:xfrm>
            <a:prstGeom prst="rect">
              <a:avLst/>
            </a:prstGeom>
          </p:spPr>
        </p:pic>
      </p:grpSp>
      <p:sp>
        <p:nvSpPr>
          <p:cNvPr id="13" name="TextBox 12">
            <a:extLst>
              <a:ext uri="{FF2B5EF4-FFF2-40B4-BE49-F238E27FC236}">
                <a16:creationId xmlns:a16="http://schemas.microsoft.com/office/drawing/2014/main" id="{C581B493-24D8-B17D-D054-DA1450742BE8}"/>
              </a:ext>
            </a:extLst>
          </p:cNvPr>
          <p:cNvSpPr txBox="1"/>
          <p:nvPr/>
        </p:nvSpPr>
        <p:spPr>
          <a:xfrm>
            <a:off x="2516598" y="2568394"/>
            <a:ext cx="7287036" cy="4351191"/>
          </a:xfrm>
          <a:prstGeom prst="rect">
            <a:avLst/>
          </a:prstGeom>
          <a:noFill/>
        </p:spPr>
        <p:txBody>
          <a:bodyPr wrap="square" rtlCol="0">
            <a:spAutoFit/>
          </a:bodyPr>
          <a:lstStyle/>
          <a:p>
            <a:pPr>
              <a:lnSpc>
                <a:spcPct val="150000"/>
              </a:lnSpc>
            </a:pPr>
            <a:r>
              <a:rPr lang="en-US" sz="4800" b="1" dirty="0">
                <a:solidFill>
                  <a:schemeClr val="bg1"/>
                </a:solidFill>
                <a:latin typeface="SimSun" panose="02010600030101010101" pitchFamily="2" charset="-122"/>
                <a:ea typeface="SimSun" panose="02010600030101010101" pitchFamily="2" charset="-122"/>
                <a:cs typeface="Times New Roman" panose="02020603050405020304" pitchFamily="18" charset="0"/>
              </a:rPr>
              <a:t>BY</a:t>
            </a:r>
          </a:p>
          <a:p>
            <a:pPr marL="685800" indent="-685800">
              <a:lnSpc>
                <a:spcPct val="150000"/>
              </a:lnSpc>
              <a:buFont typeface="Wingdings" panose="05000000000000000000" pitchFamily="2" charset="2"/>
              <a:buChar char="v"/>
            </a:pPr>
            <a:r>
              <a:rPr lang="en-US" sz="4800" b="1" dirty="0">
                <a:solidFill>
                  <a:schemeClr val="bg1"/>
                </a:solidFill>
                <a:latin typeface="SimSun" panose="02010600030101010101" pitchFamily="2" charset="-122"/>
                <a:ea typeface="SimSun" panose="02010600030101010101" pitchFamily="2" charset="-122"/>
                <a:cs typeface="Times New Roman" panose="02020603050405020304" pitchFamily="18" charset="0"/>
              </a:rPr>
              <a:t>SUBODH RAM</a:t>
            </a:r>
          </a:p>
          <a:p>
            <a:pPr marL="685800" indent="-685800">
              <a:lnSpc>
                <a:spcPct val="150000"/>
              </a:lnSpc>
              <a:buFont typeface="Wingdings" panose="05000000000000000000" pitchFamily="2" charset="2"/>
              <a:buChar char="v"/>
            </a:pPr>
            <a:r>
              <a:rPr lang="en-US" sz="4800" b="1" dirty="0">
                <a:solidFill>
                  <a:schemeClr val="bg1"/>
                </a:solidFill>
                <a:latin typeface="SimSun" panose="02010600030101010101" pitchFamily="2" charset="-122"/>
                <a:ea typeface="SimSun" panose="02010600030101010101" pitchFamily="2" charset="-122"/>
                <a:cs typeface="Times New Roman" panose="02020603050405020304" pitchFamily="18" charset="0"/>
              </a:rPr>
              <a:t>RUKMINI POOJARI</a:t>
            </a:r>
          </a:p>
          <a:p>
            <a:pPr marL="685800" indent="-685800">
              <a:lnSpc>
                <a:spcPct val="150000"/>
              </a:lnSpc>
              <a:buFont typeface="Wingdings" panose="05000000000000000000" pitchFamily="2" charset="2"/>
              <a:buChar char="v"/>
            </a:pPr>
            <a:r>
              <a:rPr lang="en-US" sz="4800" b="1" dirty="0">
                <a:solidFill>
                  <a:schemeClr val="bg1"/>
                </a:solidFill>
                <a:latin typeface="SimSun" panose="02010600030101010101" pitchFamily="2" charset="-122"/>
                <a:ea typeface="SimSun" panose="02010600030101010101" pitchFamily="2" charset="-122"/>
                <a:cs typeface="Times New Roman" panose="02020603050405020304" pitchFamily="18" charset="0"/>
              </a:rPr>
              <a:t>SMITHA SOMESHWAR</a:t>
            </a:r>
            <a:endParaRPr lang="en-ID" sz="4800" b="1" dirty="0">
              <a:solidFill>
                <a:schemeClr val="bg1"/>
              </a:solidFill>
              <a:latin typeface="SimSun" panose="02010600030101010101" pitchFamily="2" charset="-122"/>
              <a:ea typeface="SimSun" panose="0201060003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886D-5C7E-4377-ABD9-92750F566E4B}"/>
              </a:ext>
            </a:extLst>
          </p:cNvPr>
          <p:cNvSpPr>
            <a:spLocks noGrp="1"/>
          </p:cNvSpPr>
          <p:nvPr>
            <p:ph type="title"/>
          </p:nvPr>
        </p:nvSpPr>
        <p:spPr>
          <a:xfrm>
            <a:off x="395699" y="509745"/>
            <a:ext cx="17526917" cy="811530"/>
          </a:xfrm>
        </p:spPr>
        <p:txBody>
          <a:bodyPr wrap="square" anchor="ctr">
            <a:normAutofit/>
          </a:bodyPr>
          <a:lstStyle/>
          <a:p>
            <a:r>
              <a:rPr lang="en-US" b="1" u="sng" dirty="0"/>
              <a:t>HR ANALYTICS   Dashboard in Excel Platform</a:t>
            </a:r>
            <a:endParaRPr lang="en-IN" dirty="0"/>
          </a:p>
        </p:txBody>
      </p:sp>
      <p:pic>
        <p:nvPicPr>
          <p:cNvPr id="6" name="Picture 5" descr="A screenshot of a computer">
            <a:extLst>
              <a:ext uri="{FF2B5EF4-FFF2-40B4-BE49-F238E27FC236}">
                <a16:creationId xmlns:a16="http://schemas.microsoft.com/office/drawing/2014/main" id="{DD95D47F-1CEB-7F6D-3055-8FAB597D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99" y="1720849"/>
            <a:ext cx="17401101" cy="806910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3517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A50C-EC9A-48C0-9684-A4C20DEAEDDA}"/>
              </a:ext>
            </a:extLst>
          </p:cNvPr>
          <p:cNvSpPr>
            <a:spLocks noGrp="1"/>
          </p:cNvSpPr>
          <p:nvPr>
            <p:ph type="title"/>
          </p:nvPr>
        </p:nvSpPr>
        <p:spPr>
          <a:xfrm>
            <a:off x="386891" y="349250"/>
            <a:ext cx="17526917" cy="811530"/>
          </a:xfrm>
        </p:spPr>
        <p:txBody>
          <a:bodyPr/>
          <a:lstStyle/>
          <a:p>
            <a:r>
              <a:rPr lang="en-US" b="1" u="sng" dirty="0"/>
              <a:t>HR ANALYTICS   Dashboard in </a:t>
            </a:r>
            <a:r>
              <a:rPr lang="en-US" b="1" u="sng" dirty="0" err="1"/>
              <a:t>PowerBI</a:t>
            </a:r>
            <a:r>
              <a:rPr lang="en-US" b="1" u="sng" dirty="0"/>
              <a:t> Platform</a:t>
            </a:r>
            <a:endParaRPr lang="en-IN"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3C4987B3-E9D3-9B9D-C9D5-558B22E9F8E8}"/>
                  </a:ext>
                </a:extLst>
              </p:cNvPr>
              <p:cNvGraphicFramePr>
                <a:graphicFrameLocks noGrp="1"/>
              </p:cNvGraphicFramePr>
              <p:nvPr>
                <p:extLst>
                  <p:ext uri="{D42A27DB-BD31-4B8C-83A1-F6EECF244321}">
                    <p14:modId xmlns:p14="http://schemas.microsoft.com/office/powerpoint/2010/main" val="1229655692"/>
                  </p:ext>
                </p:extLst>
              </p:nvPr>
            </p:nvGraphicFramePr>
            <p:xfrm>
              <a:off x="692150" y="1492250"/>
              <a:ext cx="17373600" cy="880745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a:extLst>
                  <a:ext uri="{FF2B5EF4-FFF2-40B4-BE49-F238E27FC236}">
                    <a16:creationId xmlns:a16="http://schemas.microsoft.com/office/drawing/2014/main" id="{3C4987B3-E9D3-9B9D-C9D5-558B22E9F8E8}"/>
                  </a:ext>
                </a:extLst>
              </p:cNvPr>
              <p:cNvPicPr>
                <a:picLocks noGrp="1" noRot="1" noChangeAspect="1" noMove="1" noResize="1" noEditPoints="1" noAdjustHandles="1" noChangeArrowheads="1" noChangeShapeType="1"/>
              </p:cNvPicPr>
              <p:nvPr/>
            </p:nvPicPr>
            <p:blipFill>
              <a:blip r:embed="rId3"/>
              <a:stretch>
                <a:fillRect/>
              </a:stretch>
            </p:blipFill>
            <p:spPr>
              <a:xfrm>
                <a:off x="692150" y="1492250"/>
                <a:ext cx="17373600" cy="8807450"/>
              </a:xfrm>
              <a:prstGeom prst="rect">
                <a:avLst/>
              </a:prstGeom>
            </p:spPr>
          </p:pic>
        </mc:Fallback>
      </mc:AlternateContent>
      <p:sp>
        <p:nvSpPr>
          <p:cNvPr id="4" name="Rectangle: Folded Corner 3">
            <a:extLst>
              <a:ext uri="{FF2B5EF4-FFF2-40B4-BE49-F238E27FC236}">
                <a16:creationId xmlns:a16="http://schemas.microsoft.com/office/drawing/2014/main" id="{E4AAE262-F017-9A1D-2205-5D4CDE43C216}"/>
              </a:ext>
            </a:extLst>
          </p:cNvPr>
          <p:cNvSpPr/>
          <p:nvPr/>
        </p:nvSpPr>
        <p:spPr>
          <a:xfrm>
            <a:off x="15551150" y="349250"/>
            <a:ext cx="2514600" cy="811530"/>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Times New Roman" panose="02020603050405020304" pitchFamily="18" charset="0"/>
                <a:cs typeface="Times New Roman" panose="02020603050405020304" pitchFamily="18" charset="0"/>
              </a:rPr>
              <a:t>LIVE</a:t>
            </a:r>
            <a:endParaRPr lang="en-ID" sz="4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7154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9639-D25F-B23B-C4EB-871951E19FE5}"/>
              </a:ext>
            </a:extLst>
          </p:cNvPr>
          <p:cNvSpPr>
            <a:spLocks noGrp="1"/>
          </p:cNvSpPr>
          <p:nvPr>
            <p:ph type="title"/>
          </p:nvPr>
        </p:nvSpPr>
        <p:spPr>
          <a:xfrm>
            <a:off x="463550" y="296372"/>
            <a:ext cx="17526917" cy="811530"/>
          </a:xfrm>
        </p:spPr>
        <p:txBody>
          <a:bodyPr/>
          <a:lstStyle/>
          <a:p>
            <a:r>
              <a:rPr lang="en-US" b="1" u="sng" dirty="0"/>
              <a:t>HR ANALYTICS   Dashboard in </a:t>
            </a:r>
            <a:r>
              <a:rPr lang="en-US" b="1" u="sng" dirty="0" err="1"/>
              <a:t>PowerBI</a:t>
            </a:r>
            <a:r>
              <a:rPr lang="en-US" b="1" u="sng" dirty="0"/>
              <a:t> Platform</a:t>
            </a:r>
            <a:endParaRPr lang="en-ID" dirty="0"/>
          </a:p>
        </p:txBody>
      </p:sp>
      <p:pic>
        <p:nvPicPr>
          <p:cNvPr id="4" name="Picture 3">
            <a:extLst>
              <a:ext uri="{FF2B5EF4-FFF2-40B4-BE49-F238E27FC236}">
                <a16:creationId xmlns:a16="http://schemas.microsoft.com/office/drawing/2014/main" id="{2CE60124-F0FD-32D4-EF56-DC7A1E1E1CCA}"/>
              </a:ext>
            </a:extLst>
          </p:cNvPr>
          <p:cNvPicPr>
            <a:picLocks noChangeAspect="1"/>
          </p:cNvPicPr>
          <p:nvPr/>
        </p:nvPicPr>
        <p:blipFill>
          <a:blip r:embed="rId2"/>
          <a:stretch>
            <a:fillRect/>
          </a:stretch>
        </p:blipFill>
        <p:spPr>
          <a:xfrm>
            <a:off x="1356827" y="1473159"/>
            <a:ext cx="15587043" cy="853016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59815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6BBD-E93C-5F20-051D-2962EB9A9DDB}"/>
              </a:ext>
            </a:extLst>
          </p:cNvPr>
          <p:cNvSpPr>
            <a:spLocks noGrp="1"/>
          </p:cNvSpPr>
          <p:nvPr>
            <p:ph type="title"/>
          </p:nvPr>
        </p:nvSpPr>
        <p:spPr>
          <a:xfrm>
            <a:off x="386891" y="273050"/>
            <a:ext cx="17526917" cy="811530"/>
          </a:xfrm>
        </p:spPr>
        <p:txBody>
          <a:bodyPr/>
          <a:lstStyle/>
          <a:p>
            <a:r>
              <a:rPr lang="en-US" b="1" u="sng" dirty="0"/>
              <a:t>HR ANALYTICS   Dashboard in Tableau Platform</a:t>
            </a:r>
            <a:endParaRPr lang="en-ID" dirty="0"/>
          </a:p>
        </p:txBody>
      </p:sp>
      <p:pic>
        <p:nvPicPr>
          <p:cNvPr id="4" name="Picture 3">
            <a:extLst>
              <a:ext uri="{FF2B5EF4-FFF2-40B4-BE49-F238E27FC236}">
                <a16:creationId xmlns:a16="http://schemas.microsoft.com/office/drawing/2014/main" id="{600B303D-C8FA-03F3-F66E-E3DB4CDA5511}"/>
              </a:ext>
            </a:extLst>
          </p:cNvPr>
          <p:cNvPicPr>
            <a:picLocks noChangeAspect="1"/>
          </p:cNvPicPr>
          <p:nvPr/>
        </p:nvPicPr>
        <p:blipFill>
          <a:blip r:embed="rId2"/>
          <a:stretch>
            <a:fillRect/>
          </a:stretch>
        </p:blipFill>
        <p:spPr>
          <a:xfrm>
            <a:off x="1454150" y="1400162"/>
            <a:ext cx="15316200" cy="8643899"/>
          </a:xfrm>
          <a:prstGeom prst="rect">
            <a:avLst/>
          </a:prstGeom>
          <a:ln w="228600" cap="sq" cmpd="thickThin">
            <a:solidFill>
              <a:srgbClr val="000000"/>
            </a:solidFill>
            <a:prstDash val="solid"/>
            <a:miter lim="800000"/>
          </a:ln>
          <a:effectLst>
            <a:innerShdw blurRad="76200">
              <a:srgbClr val="000000"/>
            </a:innerShdw>
          </a:effectLst>
        </p:spPr>
      </p:pic>
      <p:sp>
        <p:nvSpPr>
          <p:cNvPr id="8" name="Hexagon 7">
            <a:extLst>
              <a:ext uri="{FF2B5EF4-FFF2-40B4-BE49-F238E27FC236}">
                <a16:creationId xmlns:a16="http://schemas.microsoft.com/office/drawing/2014/main" id="{1D81787E-B2A4-226F-E6E3-58977C4C94EC}"/>
              </a:ext>
            </a:extLst>
          </p:cNvPr>
          <p:cNvSpPr/>
          <p:nvPr/>
        </p:nvSpPr>
        <p:spPr>
          <a:xfrm>
            <a:off x="16922750" y="95016"/>
            <a:ext cx="1219658" cy="114300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latin typeface="Times New Roman" panose="02020603050405020304" pitchFamily="18" charset="0"/>
                <a:cs typeface="Times New Roman" panose="02020603050405020304" pitchFamily="18" charset="0"/>
              </a:rPr>
              <a:t>1</a:t>
            </a:r>
            <a:endParaRPr lang="en-ID"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40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7123-7C90-445F-9772-9281AFAEEB9E}"/>
              </a:ext>
            </a:extLst>
          </p:cNvPr>
          <p:cNvSpPr>
            <a:spLocks noGrp="1"/>
          </p:cNvSpPr>
          <p:nvPr>
            <p:ph type="title"/>
          </p:nvPr>
        </p:nvSpPr>
        <p:spPr>
          <a:xfrm>
            <a:off x="386891" y="260751"/>
            <a:ext cx="17526917" cy="811530"/>
          </a:xfrm>
        </p:spPr>
        <p:txBody>
          <a:bodyPr/>
          <a:lstStyle/>
          <a:p>
            <a:r>
              <a:rPr lang="en-US" b="1" u="sng" dirty="0"/>
              <a:t>HR ANALYTICS   Dashboard in Tableau Platform</a:t>
            </a:r>
            <a:endParaRPr lang="en-IN" dirty="0"/>
          </a:p>
        </p:txBody>
      </p:sp>
      <p:pic>
        <p:nvPicPr>
          <p:cNvPr id="4" name="Picture 3">
            <a:extLst>
              <a:ext uri="{FF2B5EF4-FFF2-40B4-BE49-F238E27FC236}">
                <a16:creationId xmlns:a16="http://schemas.microsoft.com/office/drawing/2014/main" id="{423030BE-59ED-1FA3-B29F-7A0A763470A2}"/>
              </a:ext>
            </a:extLst>
          </p:cNvPr>
          <p:cNvPicPr>
            <a:picLocks noChangeAspect="1"/>
          </p:cNvPicPr>
          <p:nvPr/>
        </p:nvPicPr>
        <p:blipFill>
          <a:blip r:embed="rId2"/>
          <a:stretch>
            <a:fillRect/>
          </a:stretch>
        </p:blipFill>
        <p:spPr>
          <a:xfrm>
            <a:off x="1606549" y="1492250"/>
            <a:ext cx="15222853" cy="8576401"/>
          </a:xfrm>
          <a:prstGeom prst="rect">
            <a:avLst/>
          </a:prstGeom>
          <a:ln w="228600" cap="sq" cmpd="thickThin">
            <a:solidFill>
              <a:srgbClr val="000000"/>
            </a:solidFill>
            <a:prstDash val="solid"/>
            <a:miter lim="800000"/>
          </a:ln>
          <a:effectLst>
            <a:innerShdw blurRad="76200">
              <a:srgbClr val="000000"/>
            </a:innerShdw>
          </a:effectLst>
        </p:spPr>
      </p:pic>
      <p:sp>
        <p:nvSpPr>
          <p:cNvPr id="6" name="Hexagon 5">
            <a:extLst>
              <a:ext uri="{FF2B5EF4-FFF2-40B4-BE49-F238E27FC236}">
                <a16:creationId xmlns:a16="http://schemas.microsoft.com/office/drawing/2014/main" id="{6C1DAF06-ED25-2835-1D0A-0110712DDEF0}"/>
              </a:ext>
            </a:extLst>
          </p:cNvPr>
          <p:cNvSpPr/>
          <p:nvPr/>
        </p:nvSpPr>
        <p:spPr>
          <a:xfrm>
            <a:off x="16922750" y="95016"/>
            <a:ext cx="1219658" cy="114300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latin typeface="Times New Roman" panose="02020603050405020304" pitchFamily="18" charset="0"/>
                <a:cs typeface="Times New Roman" panose="02020603050405020304" pitchFamily="18" charset="0"/>
              </a:rPr>
              <a:t>2</a:t>
            </a:r>
            <a:endParaRPr lang="en-ID"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42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5">
            <a:extLst>
              <a:ext uri="{FF2B5EF4-FFF2-40B4-BE49-F238E27FC236}">
                <a16:creationId xmlns:a16="http://schemas.microsoft.com/office/drawing/2014/main" id="{EA4D77D4-C81C-3EB8-4AD2-814CDA936640}"/>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
        <p:nvSpPr>
          <p:cNvPr id="2" name="Title 1">
            <a:extLst>
              <a:ext uri="{FF2B5EF4-FFF2-40B4-BE49-F238E27FC236}">
                <a16:creationId xmlns:a16="http://schemas.microsoft.com/office/drawing/2014/main" id="{5EF7533F-C1E3-CD51-3968-4B10BF03C9C7}"/>
              </a:ext>
            </a:extLst>
          </p:cNvPr>
          <p:cNvSpPr>
            <a:spLocks noGrp="1"/>
          </p:cNvSpPr>
          <p:nvPr>
            <p:ph type="title"/>
          </p:nvPr>
        </p:nvSpPr>
        <p:spPr>
          <a:xfrm>
            <a:off x="539750" y="474535"/>
            <a:ext cx="17526917" cy="811530"/>
          </a:xfrm>
        </p:spPr>
        <p:txBody>
          <a:bodyPr wrap="square" lIns="0" tIns="0" rIns="0" bIns="0">
            <a:normAutofit/>
          </a:bodyPr>
          <a:lstStyle/>
          <a:p>
            <a:pPr>
              <a:lnSpc>
                <a:spcPct val="90000"/>
              </a:lnSpc>
            </a:pPr>
            <a:r>
              <a:rPr lang="en-IN" sz="4400" b="1" i="0" u="sng" dirty="0">
                <a:effectLst/>
                <a:latin typeface="SimSun"/>
                <a:ea typeface="+mj-ea"/>
                <a:cs typeface="SimSun"/>
              </a:rPr>
              <a:t>EMPLOYEE DATABASE Analysis  </a:t>
            </a:r>
            <a:r>
              <a:rPr lang="en-IN" sz="4400" b="0" i="0" u="sng" dirty="0">
                <a:effectLst/>
                <a:latin typeface="SimSun"/>
                <a:ea typeface="+mj-ea"/>
                <a:cs typeface="SimSun"/>
              </a:rPr>
              <a:t>(</a:t>
            </a:r>
            <a:r>
              <a:rPr lang="en-IN" sz="4400" b="1" i="0" u="sng" dirty="0">
                <a:effectLst/>
                <a:latin typeface="SimSun"/>
                <a:ea typeface="+mj-ea"/>
                <a:cs typeface="SimSun"/>
              </a:rPr>
              <a:t>SQL</a:t>
            </a:r>
            <a:r>
              <a:rPr lang="en-IN" sz="4400" b="0" i="0" u="sng" dirty="0">
                <a:effectLst/>
                <a:latin typeface="SimSun"/>
                <a:ea typeface="+mj-ea"/>
                <a:cs typeface="SimSun"/>
              </a:rPr>
              <a:t> - </a:t>
            </a:r>
            <a:r>
              <a:rPr lang="en-ID" sz="4000" b="0" i="0" u="sng" dirty="0">
                <a:effectLst/>
                <a:latin typeface="SimSun"/>
                <a:ea typeface="+mj-ea"/>
                <a:cs typeface="SimSun"/>
              </a:rPr>
              <a:t>Structured Query Language</a:t>
            </a:r>
            <a:r>
              <a:rPr lang="en-IN" sz="4000" b="0" i="0" u="sng" dirty="0">
                <a:effectLst/>
                <a:latin typeface="SimSun"/>
                <a:ea typeface="+mj-ea"/>
                <a:cs typeface="SimSun"/>
              </a:rPr>
              <a:t> </a:t>
            </a:r>
            <a:r>
              <a:rPr lang="en-IN" sz="4400" b="0" i="0" u="sng" dirty="0">
                <a:effectLst/>
                <a:latin typeface="SimSun"/>
                <a:ea typeface="+mj-ea"/>
                <a:cs typeface="SimSun"/>
              </a:rPr>
              <a:t>)</a:t>
            </a:r>
            <a:endParaRPr lang="en-ID" sz="4400" b="0" i="0" u="sng" dirty="0">
              <a:latin typeface="SimSun"/>
              <a:ea typeface="+mj-ea"/>
              <a:cs typeface="SimSun"/>
            </a:endParaRPr>
          </a:p>
        </p:txBody>
      </p:sp>
      <p:sp>
        <p:nvSpPr>
          <p:cNvPr id="3" name="TextBox 2">
            <a:extLst>
              <a:ext uri="{FF2B5EF4-FFF2-40B4-BE49-F238E27FC236}">
                <a16:creationId xmlns:a16="http://schemas.microsoft.com/office/drawing/2014/main" id="{B72E71A5-68F4-D591-3A7F-794C1E606B95}"/>
              </a:ext>
            </a:extLst>
          </p:cNvPr>
          <p:cNvSpPr txBox="1"/>
          <p:nvPr/>
        </p:nvSpPr>
        <p:spPr>
          <a:xfrm>
            <a:off x="996950" y="1720850"/>
            <a:ext cx="15468600" cy="8196833"/>
          </a:xfrm>
          <a:prstGeom prst="rect">
            <a:avLst/>
          </a:prstGeom>
        </p:spPr>
        <p:txBody>
          <a:bodyPr wrap="square" lIns="0" tIns="0" rIns="0" bIns="0" rtlCol="0">
            <a:normAutofit/>
          </a:bodyPr>
          <a:lstStyle/>
          <a:p>
            <a:pPr>
              <a:spcAft>
                <a:spcPts val="600"/>
              </a:spcAft>
            </a:pPr>
            <a:r>
              <a:rPr lang="en-US" sz="3200" b="1" i="0" dirty="0">
                <a:solidFill>
                  <a:srgbClr val="0070C0"/>
                </a:solidFill>
                <a:effectLst/>
                <a:latin typeface="Times New Roman" panose="02020603050405020304" pitchFamily="18" charset="0"/>
                <a:cs typeface="Times New Roman" panose="02020603050405020304" pitchFamily="18" charset="0"/>
              </a:rPr>
              <a:t>Introduction:</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a:spcAft>
                <a:spcPts val="600"/>
              </a:spcAft>
            </a:pPr>
            <a:r>
              <a:rPr lang="en-US" sz="2200" b="0" i="0" dirty="0">
                <a:solidFill>
                  <a:schemeClr val="bg1"/>
                </a:solidFill>
                <a:effectLst/>
                <a:latin typeface="Times New Roman" panose="02020603050405020304" pitchFamily="18" charset="0"/>
                <a:cs typeface="Times New Roman" panose="02020603050405020304" pitchFamily="18" charset="0"/>
              </a:rPr>
              <a:t>Welcome, everyone! Today, we're embarking on an exciting journey into our employee database using a powerful tool called SQL. But first, let's set the stage.</a:t>
            </a:r>
          </a:p>
          <a:p>
            <a:pPr>
              <a:spcAft>
                <a:spcPts val="600"/>
              </a:spcAft>
            </a:pPr>
            <a:endParaRPr lang="en-US" sz="1600" b="0" i="0" dirty="0">
              <a:solidFill>
                <a:srgbClr val="0070C0"/>
              </a:solidFill>
              <a:latin typeface="Times New Roman" panose="02020603050405020304" pitchFamily="18" charset="0"/>
              <a:cs typeface="Times New Roman" panose="02020603050405020304" pitchFamily="18" charset="0"/>
            </a:endParaRPr>
          </a:p>
          <a:p>
            <a:pPr>
              <a:spcAft>
                <a:spcPts val="600"/>
              </a:spcAft>
            </a:pPr>
            <a:r>
              <a:rPr lang="en-US" sz="2800" b="1" i="0" dirty="0">
                <a:solidFill>
                  <a:srgbClr val="0070C0"/>
                </a:solidFill>
                <a:effectLst/>
                <a:latin typeface="Times New Roman" panose="02020603050405020304" pitchFamily="18" charset="0"/>
                <a:cs typeface="Times New Roman" panose="02020603050405020304" pitchFamily="18" charset="0"/>
              </a:rPr>
              <a:t>Employee Database Analysis:</a:t>
            </a:r>
            <a:endParaRPr lang="en-US" sz="2400" b="0" i="0" dirty="0">
              <a:solidFill>
                <a:schemeClr val="bg1"/>
              </a:solidFill>
              <a:effectLst/>
              <a:latin typeface="Times New Roman" panose="02020603050405020304" pitchFamily="18" charset="0"/>
              <a:cs typeface="Times New Roman" panose="02020603050405020304" pitchFamily="18" charset="0"/>
            </a:endParaRPr>
          </a:p>
          <a:p>
            <a:pPr>
              <a:lnSpc>
                <a:spcPct val="150000"/>
              </a:lnSpc>
              <a:spcAft>
                <a:spcPts val="600"/>
              </a:spcAft>
            </a:pPr>
            <a:r>
              <a:rPr lang="en-US" sz="2200" b="0" i="0" dirty="0">
                <a:solidFill>
                  <a:schemeClr val="bg1"/>
                </a:solidFill>
                <a:effectLst/>
                <a:latin typeface="Times New Roman" panose="02020603050405020304" pitchFamily="18" charset="0"/>
                <a:cs typeface="Times New Roman" panose="02020603050405020304" pitchFamily="18" charset="0"/>
              </a:rPr>
              <a:t>Imagine our employee database as a treasure trove of information about our team. By exploring this data, we can learn valuable insights about our employees – who they are, how they're performing, and what makes them thrive at work. This exploration will help us make smarter decisions about hiring, training, and creating an even better workplace.</a:t>
            </a:r>
            <a:endParaRPr lang="en-US" sz="3200" dirty="0">
              <a:solidFill>
                <a:schemeClr val="bg1"/>
              </a:solidFill>
              <a:latin typeface="Times New Roman" panose="02020603050405020304" pitchFamily="18" charset="0"/>
              <a:cs typeface="Times New Roman" panose="02020603050405020304" pitchFamily="18" charset="0"/>
            </a:endParaRPr>
          </a:p>
          <a:p>
            <a:pPr>
              <a:lnSpc>
                <a:spcPct val="150000"/>
              </a:lnSpc>
              <a:spcAft>
                <a:spcPts val="600"/>
              </a:spcAft>
            </a:pPr>
            <a:endParaRPr lang="en-US" sz="2200" b="0" i="0" dirty="0">
              <a:solidFill>
                <a:schemeClr val="bg1"/>
              </a:solidFill>
              <a:effectLst/>
              <a:latin typeface="Times New Roman" panose="02020603050405020304" pitchFamily="18" charset="0"/>
              <a:cs typeface="Times New Roman" panose="02020603050405020304" pitchFamily="18" charset="0"/>
            </a:endParaRPr>
          </a:p>
          <a:p>
            <a:pPr>
              <a:lnSpc>
                <a:spcPct val="150000"/>
              </a:lnSpc>
              <a:spcAft>
                <a:spcPts val="600"/>
              </a:spcAft>
            </a:pPr>
            <a:r>
              <a:rPr lang="en-US" sz="2800" b="1" i="0" dirty="0">
                <a:solidFill>
                  <a:srgbClr val="0070C0"/>
                </a:solidFill>
                <a:effectLst/>
                <a:latin typeface="Times New Roman" panose="02020603050405020304" pitchFamily="18" charset="0"/>
                <a:cs typeface="Times New Roman" panose="02020603050405020304" pitchFamily="18" charset="0"/>
              </a:rPr>
              <a:t>Introduction to SQL:</a:t>
            </a:r>
            <a:endParaRPr lang="en-US" sz="2400" b="0" i="0" dirty="0">
              <a:solidFill>
                <a:schemeClr val="bg1"/>
              </a:solidFill>
              <a:effectLst/>
              <a:latin typeface="Times New Roman" panose="02020603050405020304" pitchFamily="18" charset="0"/>
              <a:cs typeface="Times New Roman" panose="02020603050405020304" pitchFamily="18" charset="0"/>
            </a:endParaRPr>
          </a:p>
          <a:p>
            <a:pPr>
              <a:lnSpc>
                <a:spcPct val="150000"/>
              </a:lnSpc>
              <a:spcAft>
                <a:spcPts val="600"/>
              </a:spcAft>
            </a:pPr>
            <a:r>
              <a:rPr lang="en-US" sz="2000" b="0" i="0" dirty="0">
                <a:solidFill>
                  <a:schemeClr val="bg1"/>
                </a:solidFill>
                <a:effectLst/>
                <a:latin typeface="Times New Roman" panose="02020603050405020304" pitchFamily="18" charset="0"/>
                <a:cs typeface="Times New Roman" panose="02020603050405020304" pitchFamily="18" charset="0"/>
              </a:rPr>
              <a:t>Now, you might be wondering, how do we unlock all this valuable information? That's where SQL comes in! SQL, or Structured Query Language, is like the magic key that lets us talk to our database. With SQL, we can ask questions, retrieve specific data, and analyze trends – all in a simple and powerful way.</a:t>
            </a:r>
          </a:p>
          <a:p>
            <a:pPr>
              <a:lnSpc>
                <a:spcPct val="150000"/>
              </a:lnSpc>
              <a:spcAft>
                <a:spcPts val="600"/>
              </a:spcAft>
            </a:pPr>
            <a:r>
              <a:rPr lang="en-US" sz="2000" b="0" i="0" dirty="0">
                <a:solidFill>
                  <a:schemeClr val="bg1"/>
                </a:solidFill>
                <a:effectLst/>
                <a:latin typeface="Times New Roman" panose="02020603050405020304" pitchFamily="18" charset="0"/>
                <a:cs typeface="Times New Roman" panose="02020603050405020304" pitchFamily="18" charset="0"/>
              </a:rPr>
              <a:t>So, get ready to join us as we dive into our employee database using SQL. It's time to uncover insights that will help us make our company an even better place to work!</a:t>
            </a:r>
          </a:p>
          <a:p>
            <a:pPr>
              <a:lnSpc>
                <a:spcPct val="150000"/>
              </a:lnSpc>
              <a:spcAft>
                <a:spcPts val="600"/>
              </a:spcAft>
            </a:pPr>
            <a:endParaRPr lang="en-US" sz="1600" b="0" i="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44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D7B366B-1F61-5D84-A2C5-39E9EA9041C1}"/>
              </a:ext>
            </a:extLst>
          </p:cNvPr>
          <p:cNvGrpSpPr/>
          <p:nvPr/>
        </p:nvGrpSpPr>
        <p:grpSpPr>
          <a:xfrm>
            <a:off x="12640787" y="0"/>
            <a:ext cx="5647690" cy="5734685"/>
            <a:chOff x="12640787" y="0"/>
            <a:chExt cx="5647690" cy="5734685"/>
          </a:xfrm>
        </p:grpSpPr>
        <p:sp>
          <p:nvSpPr>
            <p:cNvPr id="6" name="object 3">
              <a:extLst>
                <a:ext uri="{FF2B5EF4-FFF2-40B4-BE49-F238E27FC236}">
                  <a16:creationId xmlns:a16="http://schemas.microsoft.com/office/drawing/2014/main" id="{E10631BB-FF58-CC44-2B40-BB101F6F8571}"/>
                </a:ext>
              </a:extLst>
            </p:cNvPr>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7" name="object 4">
              <a:extLst>
                <a:ext uri="{FF2B5EF4-FFF2-40B4-BE49-F238E27FC236}">
                  <a16:creationId xmlns:a16="http://schemas.microsoft.com/office/drawing/2014/main" id="{2A5D979C-DC21-BFF6-0F73-1AB491C0C7B6}"/>
                </a:ext>
              </a:extLst>
            </p:cNvPr>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grpSp>
        <p:nvGrpSpPr>
          <p:cNvPr id="3" name="object 3"/>
          <p:cNvGrpSpPr/>
          <p:nvPr/>
        </p:nvGrpSpPr>
        <p:grpSpPr>
          <a:xfrm>
            <a:off x="0" y="3157499"/>
            <a:ext cx="1786889" cy="3476625"/>
            <a:chOff x="0" y="3157499"/>
            <a:chExt cx="1786889" cy="3476625"/>
          </a:xfrm>
        </p:grpSpPr>
        <p:sp>
          <p:nvSpPr>
            <p:cNvPr id="4" name="object 4"/>
            <p:cNvSpPr/>
            <p:nvPr/>
          </p:nvSpPr>
          <p:spPr>
            <a:xfrm>
              <a:off x="0" y="3695250"/>
              <a:ext cx="1786889" cy="2939415"/>
            </a:xfrm>
            <a:custGeom>
              <a:avLst/>
              <a:gdLst/>
              <a:ahLst/>
              <a:cxnLst/>
              <a:rect l="l" t="t" r="r" b="b"/>
              <a:pathLst>
                <a:path w="1786889" h="2939415">
                  <a:moveTo>
                    <a:pt x="48312" y="2938873"/>
                  </a:moveTo>
                  <a:lnTo>
                    <a:pt x="0" y="2890560"/>
                  </a:lnTo>
                  <a:lnTo>
                    <a:pt x="0" y="586063"/>
                  </a:lnTo>
                  <a:lnTo>
                    <a:pt x="586063" y="0"/>
                  </a:lnTo>
                  <a:lnTo>
                    <a:pt x="1786624" y="1200560"/>
                  </a:lnTo>
                  <a:lnTo>
                    <a:pt x="48312" y="2938873"/>
                  </a:lnTo>
                  <a:close/>
                </a:path>
              </a:pathLst>
            </a:custGeom>
            <a:solidFill>
              <a:srgbClr val="484B67"/>
            </a:solidFill>
          </p:spPr>
          <p:txBody>
            <a:bodyPr wrap="square" lIns="0" tIns="0" rIns="0" bIns="0" rtlCol="0"/>
            <a:lstStyle/>
            <a:p>
              <a:endParaRPr/>
            </a:p>
          </p:txBody>
        </p:sp>
        <p:sp>
          <p:nvSpPr>
            <p:cNvPr id="5" name="object 5"/>
            <p:cNvSpPr/>
            <p:nvPr/>
          </p:nvSpPr>
          <p:spPr>
            <a:xfrm>
              <a:off x="0" y="3157499"/>
              <a:ext cx="681355" cy="1314450"/>
            </a:xfrm>
            <a:custGeom>
              <a:avLst/>
              <a:gdLst/>
              <a:ahLst/>
              <a:cxnLst/>
              <a:rect l="l" t="t" r="r" b="b"/>
              <a:pathLst>
                <a:path w="681355" h="1314450">
                  <a:moveTo>
                    <a:pt x="0" y="1313904"/>
                  </a:moveTo>
                  <a:lnTo>
                    <a:pt x="0" y="48312"/>
                  </a:lnTo>
                  <a:lnTo>
                    <a:pt x="48312" y="0"/>
                  </a:lnTo>
                  <a:lnTo>
                    <a:pt x="681108" y="632795"/>
                  </a:lnTo>
                  <a:lnTo>
                    <a:pt x="0" y="1313904"/>
                  </a:lnTo>
                  <a:close/>
                </a:path>
              </a:pathLst>
            </a:custGeom>
            <a:solidFill>
              <a:srgbClr val="6FB0D9"/>
            </a:solidFill>
          </p:spPr>
          <p:txBody>
            <a:bodyPr wrap="square" lIns="0" tIns="0" rIns="0" bIns="0" rtlCol="0"/>
            <a:lstStyle/>
            <a:p>
              <a:endParaRPr/>
            </a:p>
          </p:txBody>
        </p:sp>
      </p:grpSp>
      <p:sp>
        <p:nvSpPr>
          <p:cNvPr id="17" name="TextBox 16">
            <a:extLst>
              <a:ext uri="{FF2B5EF4-FFF2-40B4-BE49-F238E27FC236}">
                <a16:creationId xmlns:a16="http://schemas.microsoft.com/office/drawing/2014/main" id="{A83A369A-495C-5D71-722B-F9BAB3A6F26D}"/>
              </a:ext>
            </a:extLst>
          </p:cNvPr>
          <p:cNvSpPr txBox="1"/>
          <p:nvPr/>
        </p:nvSpPr>
        <p:spPr>
          <a:xfrm>
            <a:off x="681354" y="368060"/>
            <a:ext cx="14641196" cy="583750"/>
          </a:xfrm>
          <a:prstGeom prst="rect">
            <a:avLst/>
          </a:prstGeom>
          <a:noFill/>
        </p:spPr>
        <p:txBody>
          <a:bodyPr wrap="square">
            <a:spAutoFit/>
          </a:bodyPr>
          <a:lstStyle/>
          <a:p>
            <a:pPr marL="342900" lvl="0" indent="-342900">
              <a:lnSpc>
                <a:spcPct val="107000"/>
              </a:lnSpc>
              <a:spcAft>
                <a:spcPts val="800"/>
              </a:spcAft>
              <a:buFont typeface="+mj-lt"/>
              <a:buAutoNum type="arabicPeriod"/>
            </a:pPr>
            <a:r>
              <a:rPr lang="en-IN" sz="3200" b="1" kern="100" dirty="0">
                <a:solidFill>
                  <a:srgbClr val="0070C0"/>
                </a:solidFill>
                <a:effectLst/>
                <a:latin typeface="Times New Roman" panose="02020603050405020304" pitchFamily="18" charset="0"/>
                <a:ea typeface="Aptos" panose="020B0004020202020204" pitchFamily="34" charset="0"/>
                <a:cs typeface="Times New Roman" panose="02020603050405020304" pitchFamily="18" charset="0"/>
              </a:rPr>
              <a:t>  Create the Employee Table as per the below data in the table</a:t>
            </a:r>
          </a:p>
        </p:txBody>
      </p:sp>
      <p:sp>
        <p:nvSpPr>
          <p:cNvPr id="20" name="TextBox 19">
            <a:extLst>
              <a:ext uri="{FF2B5EF4-FFF2-40B4-BE49-F238E27FC236}">
                <a16:creationId xmlns:a16="http://schemas.microsoft.com/office/drawing/2014/main" id="{94B7AEEC-B81E-B5BA-87E6-D1571EFAF54D}"/>
              </a:ext>
            </a:extLst>
          </p:cNvPr>
          <p:cNvSpPr txBox="1"/>
          <p:nvPr/>
        </p:nvSpPr>
        <p:spPr>
          <a:xfrm>
            <a:off x="2921608" y="4099402"/>
            <a:ext cx="5859622" cy="4632037"/>
          </a:xfrm>
          <a:prstGeom prst="rect">
            <a:avLst/>
          </a:prstGeom>
          <a:noFill/>
        </p:spPr>
        <p:txBody>
          <a:bodyPr wrap="square">
            <a:spAutoFit/>
          </a:bodyPr>
          <a:lstStyle/>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CREATE TABLE Employee (</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Empno</a:t>
            </a: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INT PRIMARY KEY,</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Ename</a:t>
            </a: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VARCHAR(30) NOT NULL,</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Job VARCHAR(10) DEFAULT 'Clerk',</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Mgr</a:t>
            </a: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INT,</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HireDate</a:t>
            </a: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DATE,</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Sal INT CHECK (Sal &gt;= 0),</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Comm INT,</a:t>
            </a:r>
          </a:p>
          <a:p>
            <a:pPr>
              <a:spcAft>
                <a:spcPts val="800"/>
              </a:spcAft>
            </a:pP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Deptno</a:t>
            </a:r>
            <a:r>
              <a:rPr lang="en-IN" sz="2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INT</a:t>
            </a:r>
          </a:p>
          <a:p>
            <a:pPr>
              <a:spcAft>
                <a:spcPts val="800"/>
              </a:spcAft>
            </a:pPr>
            <a:r>
              <a:rPr lang="en-IN" sz="19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24" name="Picture 23">
            <a:extLst>
              <a:ext uri="{FF2B5EF4-FFF2-40B4-BE49-F238E27FC236}">
                <a16:creationId xmlns:a16="http://schemas.microsoft.com/office/drawing/2014/main" id="{83E5469F-DA5E-C0AE-A252-EACFC7B653F8}"/>
              </a:ext>
            </a:extLst>
          </p:cNvPr>
          <p:cNvPicPr>
            <a:picLocks noChangeAspect="1"/>
          </p:cNvPicPr>
          <p:nvPr/>
        </p:nvPicPr>
        <p:blipFill>
          <a:blip r:embed="rId2"/>
          <a:stretch>
            <a:fillRect/>
          </a:stretch>
        </p:blipFill>
        <p:spPr>
          <a:xfrm>
            <a:off x="9442241" y="3374140"/>
            <a:ext cx="7614188" cy="4411701"/>
          </a:xfrm>
          <a:prstGeom prst="rect">
            <a:avLst/>
          </a:prstGeom>
          <a:ln>
            <a:noFill/>
          </a:ln>
          <a:effectLst>
            <a:softEdge rad="112500"/>
          </a:effectLst>
        </p:spPr>
      </p:pic>
      <p:sp>
        <p:nvSpPr>
          <p:cNvPr id="27" name="TextBox 26">
            <a:extLst>
              <a:ext uri="{FF2B5EF4-FFF2-40B4-BE49-F238E27FC236}">
                <a16:creationId xmlns:a16="http://schemas.microsoft.com/office/drawing/2014/main" id="{2B492D9E-152F-07AA-0FE0-E5E892A88410}"/>
              </a:ext>
            </a:extLst>
          </p:cNvPr>
          <p:cNvSpPr txBox="1"/>
          <p:nvPr/>
        </p:nvSpPr>
        <p:spPr>
          <a:xfrm>
            <a:off x="1351174" y="1677072"/>
            <a:ext cx="8617494" cy="1697068"/>
          </a:xfrm>
          <a:prstGeom prst="rect">
            <a:avLst/>
          </a:prstGeom>
          <a:noFill/>
        </p:spPr>
        <p:txBody>
          <a:bodyPr wrap="square">
            <a:spAutoFit/>
          </a:bodyPr>
          <a:lstStyle/>
          <a:p>
            <a:pPr>
              <a:lnSpc>
                <a:spcPct val="150000"/>
              </a:lnSpc>
            </a:pPr>
            <a:r>
              <a:rPr lang="en-IN" sz="2400" dirty="0">
                <a:solidFill>
                  <a:schemeClr val="bg1"/>
                </a:solidFill>
              </a:rPr>
              <a:t>Note :  Ensure the Salary is not less than zero</a:t>
            </a:r>
          </a:p>
          <a:p>
            <a:pPr>
              <a:lnSpc>
                <a:spcPct val="150000"/>
              </a:lnSpc>
            </a:pPr>
            <a:r>
              <a:rPr lang="en-IN" sz="2400" dirty="0">
                <a:solidFill>
                  <a:schemeClr val="bg1"/>
                </a:solidFill>
              </a:rPr>
              <a:t>             </a:t>
            </a:r>
            <a:r>
              <a:rPr lang="en-IN" sz="2400" dirty="0" err="1">
                <a:solidFill>
                  <a:schemeClr val="bg1"/>
                </a:solidFill>
              </a:rPr>
              <a:t>Empno</a:t>
            </a:r>
            <a:r>
              <a:rPr lang="en-IN" sz="2400" dirty="0">
                <a:solidFill>
                  <a:schemeClr val="bg1"/>
                </a:solidFill>
              </a:rPr>
              <a:t> cannot be null or Duplicate. </a:t>
            </a:r>
          </a:p>
          <a:p>
            <a:pPr>
              <a:lnSpc>
                <a:spcPct val="150000"/>
              </a:lnSpc>
            </a:pPr>
            <a:r>
              <a:rPr lang="en-IN" sz="2400" dirty="0">
                <a:solidFill>
                  <a:schemeClr val="bg1"/>
                </a:solidFill>
              </a:rPr>
              <a:t>            Default Job should be Clerk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C4B2C767-1DCD-0CCC-848A-E92A1CE3D5C4}"/>
              </a:ext>
            </a:extLst>
          </p:cNvPr>
          <p:cNvSpPr txBox="1"/>
          <p:nvPr/>
        </p:nvSpPr>
        <p:spPr>
          <a:xfrm>
            <a:off x="158750" y="120650"/>
            <a:ext cx="8229599" cy="10179050"/>
          </a:xfrm>
          <a:prstGeom prst="rect">
            <a:avLst/>
          </a:prstGeom>
        </p:spPr>
        <p:txBody>
          <a:bodyPr wrap="square" lIns="0" tIns="0" rIns="0" bIns="0">
            <a:noAutofit/>
          </a:bodyPr>
          <a:lstStyle/>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(7839, 'KING', 'PRESIDENT', NULL, '1981-11-17', 5000, NULL, 10);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(7698, 'BLAKE', 'MANAGER', 7839, '1981-05-01', 2850, NULL,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(7782, 'CLARK', 'MANAGER', 7839, '1981-06-09', 2450, NULL, 10);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(7566, 'JONES', 'MANAGER', 7839, '1981-04-02', 2975, NULL, 20);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(7654, 'MARTIN', 'SALESMAN', 7698, '1981-09-28', 1250, 1400,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(7499, 'ALLEN', 'SALESMAN', 7698, '1981-02-20', 1600, 300,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(7844, 'TURNER', 'SALESMAN', 7698, '1981-09-08', 1500, 0,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(7900, 'JAMES', 'CLERK', 7698, '1981-12-03', 950, NULL,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(7521, 'WARD', 'SALESMAN', 7698, '1981-02-22', 1250, 500, 30);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(7902, 'FORD', 'ANALYST', 7566, '1981-12-03', 3000, NULL, 20);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(7369, 'SMITH', 'CLERK', 7902, '1980-12-17', 800, NULL, 20);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(7788, 'SCOTT', 'ANALYST', 7566, '1982-12-09', 3000, NULL, 20);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(7876, 'ADAMS', 'CLERK', 7788, '1983-01-12', 1100, NULL, 20);</a:t>
            </a:r>
          </a:p>
          <a:p>
            <a:pPr>
              <a:lnSpc>
                <a:spcPct val="90000"/>
              </a:lnSpc>
              <a:spcAft>
                <a:spcPts val="600"/>
              </a:spcAft>
            </a:pPr>
            <a:endParaRPr lang="en-US" sz="1200" b="0" i="0" dirty="0">
              <a:solidFill>
                <a:schemeClr val="bg1"/>
              </a:solidFill>
              <a:latin typeface="Trebuchet MS"/>
              <a:ea typeface="+mn-ea"/>
              <a:cs typeface="Trebuchet MS"/>
            </a:endParaRPr>
          </a:p>
          <a:p>
            <a:pPr>
              <a:lnSpc>
                <a:spcPct val="90000"/>
              </a:lnSpc>
              <a:spcAft>
                <a:spcPts val="600"/>
              </a:spcAft>
            </a:pPr>
            <a:r>
              <a:rPr lang="en-US" sz="1200" b="0" i="0" dirty="0">
                <a:solidFill>
                  <a:schemeClr val="bg1"/>
                </a:solidFill>
                <a:latin typeface="Trebuchet MS"/>
                <a:ea typeface="+mn-ea"/>
                <a:cs typeface="Trebuchet MS"/>
              </a:rPr>
              <a:t>INSERT INTO Employee (</a:t>
            </a:r>
            <a:r>
              <a:rPr lang="en-US" sz="1200" b="0" i="0" dirty="0" err="1">
                <a:solidFill>
                  <a:schemeClr val="bg1"/>
                </a:solidFill>
                <a:latin typeface="Trebuchet MS"/>
                <a:ea typeface="+mn-ea"/>
                <a:cs typeface="Trebuchet MS"/>
              </a:rPr>
              <a:t>Empno</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Ename</a:t>
            </a:r>
            <a:r>
              <a:rPr lang="en-US" sz="1200" b="0" i="0" dirty="0">
                <a:solidFill>
                  <a:schemeClr val="bg1"/>
                </a:solidFill>
                <a:latin typeface="Trebuchet MS"/>
                <a:ea typeface="+mn-ea"/>
                <a:cs typeface="Trebuchet MS"/>
              </a:rPr>
              <a:t>, Job, </a:t>
            </a:r>
            <a:r>
              <a:rPr lang="en-US" sz="1200" b="0" i="0" dirty="0" err="1">
                <a:solidFill>
                  <a:schemeClr val="bg1"/>
                </a:solidFill>
                <a:latin typeface="Trebuchet MS"/>
                <a:ea typeface="+mn-ea"/>
                <a:cs typeface="Trebuchet MS"/>
              </a:rPr>
              <a:t>Mgr</a:t>
            </a:r>
            <a:r>
              <a:rPr lang="en-US" sz="1200" b="0" i="0" dirty="0">
                <a:solidFill>
                  <a:schemeClr val="bg1"/>
                </a:solidFill>
                <a:latin typeface="Trebuchet MS"/>
                <a:ea typeface="+mn-ea"/>
                <a:cs typeface="Trebuchet MS"/>
              </a:rPr>
              <a:t>, </a:t>
            </a:r>
            <a:r>
              <a:rPr lang="en-US" sz="1200" b="0" i="0" dirty="0" err="1">
                <a:solidFill>
                  <a:schemeClr val="bg1"/>
                </a:solidFill>
                <a:latin typeface="Trebuchet MS"/>
                <a:ea typeface="+mn-ea"/>
                <a:cs typeface="Trebuchet MS"/>
              </a:rPr>
              <a:t>HireDate</a:t>
            </a:r>
            <a:r>
              <a:rPr lang="en-US" sz="1200" b="0" i="0" dirty="0">
                <a:solidFill>
                  <a:schemeClr val="bg1"/>
                </a:solidFill>
                <a:latin typeface="Trebuchet MS"/>
                <a:ea typeface="+mn-ea"/>
                <a:cs typeface="Trebuchet MS"/>
              </a:rPr>
              <a:t>, Sal, Comm, Deptno)</a:t>
            </a:r>
          </a:p>
          <a:p>
            <a:pPr>
              <a:lnSpc>
                <a:spcPct val="90000"/>
              </a:lnSpc>
              <a:spcAft>
                <a:spcPts val="600"/>
              </a:spcAft>
            </a:pPr>
            <a:r>
              <a:rPr lang="en-US" sz="1200" b="0" i="0" dirty="0">
                <a:solidFill>
                  <a:schemeClr val="bg1"/>
                </a:solidFill>
                <a:latin typeface="Trebuchet MS"/>
                <a:ea typeface="+mn-ea"/>
                <a:cs typeface="Trebuchet MS"/>
              </a:rPr>
              <a:t>VALUES (7934, 'MILLER', 'CLERK', 7782, '1982-01-23', 1300, NULL, 10);</a:t>
            </a:r>
          </a:p>
        </p:txBody>
      </p:sp>
      <p:pic>
        <p:nvPicPr>
          <p:cNvPr id="28" name="Picture 27">
            <a:extLst>
              <a:ext uri="{FF2B5EF4-FFF2-40B4-BE49-F238E27FC236}">
                <a16:creationId xmlns:a16="http://schemas.microsoft.com/office/drawing/2014/main" id="{BC77B743-3623-7C44-8EE7-7B7B9A0DA001}"/>
              </a:ext>
            </a:extLst>
          </p:cNvPr>
          <p:cNvPicPr>
            <a:picLocks noChangeAspect="1"/>
          </p:cNvPicPr>
          <p:nvPr/>
        </p:nvPicPr>
        <p:blipFill rotWithShape="1">
          <a:blip r:embed="rId2"/>
          <a:srcRect r="12236" b="9524"/>
          <a:stretch/>
        </p:blipFill>
        <p:spPr>
          <a:xfrm>
            <a:off x="6851650" y="2406650"/>
            <a:ext cx="11123195" cy="6553200"/>
          </a:xfrm>
          <a:prstGeom prst="rect">
            <a:avLst/>
          </a:prstGeom>
          <a:ln>
            <a:noFill/>
          </a:ln>
          <a:effectLst>
            <a:outerShdw blurRad="190500" algn="tl" rotWithShape="0">
              <a:srgbClr val="000000">
                <a:alpha val="70000"/>
              </a:srgbClr>
            </a:outerShdw>
          </a:effectLst>
        </p:spPr>
      </p:pic>
      <p:sp>
        <p:nvSpPr>
          <p:cNvPr id="29" name="Title 28">
            <a:extLst>
              <a:ext uri="{FF2B5EF4-FFF2-40B4-BE49-F238E27FC236}">
                <a16:creationId xmlns:a16="http://schemas.microsoft.com/office/drawing/2014/main" id="{AF86ADED-F0EB-095E-4032-8D641EA14544}"/>
              </a:ext>
            </a:extLst>
          </p:cNvPr>
          <p:cNvSpPr>
            <a:spLocks noGrp="1"/>
          </p:cNvSpPr>
          <p:nvPr>
            <p:ph type="title"/>
          </p:nvPr>
        </p:nvSpPr>
        <p:spPr>
          <a:xfrm>
            <a:off x="8159750" y="349250"/>
            <a:ext cx="5777498" cy="1477328"/>
          </a:xfrm>
        </p:spPr>
        <p:txBody>
          <a:bodyPr/>
          <a:lstStyle/>
          <a:p>
            <a:r>
              <a:rPr lang="en-IN" sz="3200" dirty="0">
                <a:latin typeface="Times New Roman" panose="02020603050405020304" pitchFamily="18" charset="0"/>
                <a:cs typeface="Times New Roman" panose="02020603050405020304" pitchFamily="18" charset="0"/>
              </a:rPr>
              <a:t>Select * from employee;</a:t>
            </a:r>
            <a:br>
              <a:rPr lang="en-IN" sz="3200" dirty="0">
                <a:latin typeface="Times New Roman" panose="02020603050405020304" pitchFamily="18" charset="0"/>
                <a:cs typeface="Times New Roman" panose="02020603050405020304" pitchFamily="18" charset="0"/>
              </a:rPr>
            </a:b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Below </a:t>
            </a:r>
            <a:r>
              <a:rPr lang="en-IN" sz="3200" kern="100" dirty="0">
                <a:latin typeface="Times New Roman" panose="02020603050405020304" pitchFamily="18" charset="0"/>
                <a:cs typeface="Times New Roman" panose="02020603050405020304" pitchFamily="18" charset="0"/>
              </a:rPr>
              <a:t>is</a:t>
            </a:r>
            <a:r>
              <a:rPr lang="en-IN" sz="3200" dirty="0">
                <a:latin typeface="Times New Roman" panose="02020603050405020304" pitchFamily="18" charset="0"/>
                <a:cs typeface="Times New Roman" panose="02020603050405020304" pitchFamily="18" charset="0"/>
              </a:rPr>
              <a:t> the 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12">
            <a:extLst>
              <a:ext uri="{FF2B5EF4-FFF2-40B4-BE49-F238E27FC236}">
                <a16:creationId xmlns:a16="http://schemas.microsoft.com/office/drawing/2014/main" id="{E3EC5360-6D62-1FE3-C9A2-7B14F645FB2C}"/>
              </a:ext>
            </a:extLst>
          </p:cNvPr>
          <p:cNvGrpSpPr/>
          <p:nvPr/>
        </p:nvGrpSpPr>
        <p:grpSpPr>
          <a:xfrm>
            <a:off x="0" y="686057"/>
            <a:ext cx="3863975" cy="9601200"/>
            <a:chOff x="0" y="686057"/>
            <a:chExt cx="3863975" cy="9601200"/>
          </a:xfrm>
        </p:grpSpPr>
        <p:sp>
          <p:nvSpPr>
            <p:cNvPr id="7" name="object 13">
              <a:extLst>
                <a:ext uri="{FF2B5EF4-FFF2-40B4-BE49-F238E27FC236}">
                  <a16:creationId xmlns:a16="http://schemas.microsoft.com/office/drawing/2014/main" id="{3C3F6887-25B2-9E4C-30CE-08D5EB901109}"/>
                </a:ext>
              </a:extLst>
            </p:cNvPr>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8" name="object 14">
              <a:extLst>
                <a:ext uri="{FF2B5EF4-FFF2-40B4-BE49-F238E27FC236}">
                  <a16:creationId xmlns:a16="http://schemas.microsoft.com/office/drawing/2014/main" id="{06372B22-6D5D-A339-7E55-7A53FC467C72}"/>
                </a:ext>
              </a:extLst>
            </p:cNvPr>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15" name="Title 14">
            <a:extLst>
              <a:ext uri="{FF2B5EF4-FFF2-40B4-BE49-F238E27FC236}">
                <a16:creationId xmlns:a16="http://schemas.microsoft.com/office/drawing/2014/main" id="{2E600906-24AF-C88F-BE22-A3E6CF170863}"/>
              </a:ext>
            </a:extLst>
          </p:cNvPr>
          <p:cNvSpPr>
            <a:spLocks noGrp="1"/>
          </p:cNvSpPr>
          <p:nvPr>
            <p:ph type="title"/>
          </p:nvPr>
        </p:nvSpPr>
        <p:spPr>
          <a:xfrm>
            <a:off x="2673350" y="4722736"/>
            <a:ext cx="7543800" cy="1595630"/>
          </a:xfrm>
        </p:spPr>
        <p:txBody>
          <a:bodyPr/>
          <a:lstStyle/>
          <a:p>
            <a:pPr>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SELECT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Ename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Sal</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FROM Employee</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WHERE Sal &gt; 1000;</a:t>
            </a:r>
          </a:p>
        </p:txBody>
      </p:sp>
      <p:pic>
        <p:nvPicPr>
          <p:cNvPr id="17" name="Picture 16">
            <a:extLst>
              <a:ext uri="{FF2B5EF4-FFF2-40B4-BE49-F238E27FC236}">
                <a16:creationId xmlns:a16="http://schemas.microsoft.com/office/drawing/2014/main" id="{0240E0B2-ACD2-F645-58AA-806F9D7AAFC8}"/>
              </a:ext>
            </a:extLst>
          </p:cNvPr>
          <p:cNvPicPr>
            <a:picLocks noChangeAspect="1"/>
          </p:cNvPicPr>
          <p:nvPr/>
        </p:nvPicPr>
        <p:blipFill>
          <a:blip r:embed="rId2"/>
          <a:stretch>
            <a:fillRect/>
          </a:stretch>
        </p:blipFill>
        <p:spPr>
          <a:xfrm>
            <a:off x="6934168" y="3016250"/>
            <a:ext cx="5371097" cy="69965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TextBox 18">
            <a:extLst>
              <a:ext uri="{FF2B5EF4-FFF2-40B4-BE49-F238E27FC236}">
                <a16:creationId xmlns:a16="http://schemas.microsoft.com/office/drawing/2014/main" id="{FAC70872-ED26-9A11-570B-42A0A8DDA891}"/>
              </a:ext>
            </a:extLst>
          </p:cNvPr>
          <p:cNvSpPr txBox="1"/>
          <p:nvPr/>
        </p:nvSpPr>
        <p:spPr>
          <a:xfrm>
            <a:off x="1835150" y="693032"/>
            <a:ext cx="11582400" cy="1110689"/>
          </a:xfrm>
          <a:prstGeom prst="rect">
            <a:avLst/>
          </a:prstGeom>
          <a:noFill/>
        </p:spPr>
        <p:txBody>
          <a:bodyPr wrap="square">
            <a:spAutoFit/>
          </a:bodyPr>
          <a:lstStyle/>
          <a:p>
            <a:pPr lvl="0">
              <a:lnSpc>
                <a:spcPct val="107000"/>
              </a:lnSpc>
              <a:spcAft>
                <a:spcPts val="800"/>
              </a:spcAft>
            </a:pPr>
            <a:r>
              <a:rPr lang="en-I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IN" sz="3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List the Names and salary of the employees whose salary is greater than 1000</a:t>
            </a:r>
          </a:p>
        </p:txBody>
      </p:sp>
      <p:grpSp>
        <p:nvGrpSpPr>
          <p:cNvPr id="2" name="object 2">
            <a:extLst>
              <a:ext uri="{FF2B5EF4-FFF2-40B4-BE49-F238E27FC236}">
                <a16:creationId xmlns:a16="http://schemas.microsoft.com/office/drawing/2014/main" id="{A3FF80CC-E2E6-EF8F-7D4D-CE00FD8936C2}"/>
              </a:ext>
            </a:extLst>
          </p:cNvPr>
          <p:cNvGrpSpPr/>
          <p:nvPr/>
        </p:nvGrpSpPr>
        <p:grpSpPr>
          <a:xfrm>
            <a:off x="12640787" y="0"/>
            <a:ext cx="5647690" cy="5734685"/>
            <a:chOff x="12640787" y="0"/>
            <a:chExt cx="5647690" cy="5734685"/>
          </a:xfrm>
        </p:grpSpPr>
        <p:sp>
          <p:nvSpPr>
            <p:cNvPr id="3" name="object 3">
              <a:extLst>
                <a:ext uri="{FF2B5EF4-FFF2-40B4-BE49-F238E27FC236}">
                  <a16:creationId xmlns:a16="http://schemas.microsoft.com/office/drawing/2014/main" id="{C9B7D856-42A5-71D9-9854-854371427355}"/>
                </a:ext>
              </a:extLst>
            </p:cNvPr>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a:extLst>
                <a:ext uri="{FF2B5EF4-FFF2-40B4-BE49-F238E27FC236}">
                  <a16:creationId xmlns:a16="http://schemas.microsoft.com/office/drawing/2014/main" id="{39D4FC94-7DFA-E656-C3FF-81850F19CA03}"/>
                </a:ext>
              </a:extLst>
            </p:cNvPr>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5" name="object 5">
            <a:extLst>
              <a:ext uri="{FF2B5EF4-FFF2-40B4-BE49-F238E27FC236}">
                <a16:creationId xmlns:a16="http://schemas.microsoft.com/office/drawing/2014/main" id="{37FCA031-C84D-D5A8-A034-7202B7392C97}"/>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2897546" y="4594152"/>
            <a:ext cx="5563472" cy="2174763"/>
          </a:xfrm>
          <a:prstGeom prst="rect">
            <a:avLst/>
          </a:prstGeom>
        </p:spPr>
        <p:txBody>
          <a:bodyPr vert="horz" wrap="square" lIns="0" tIns="15875" rIns="0" bIns="0" rtlCol="0">
            <a:spAutoFit/>
          </a:bodyPr>
          <a:lstStyle/>
          <a:p>
            <a:pPr>
              <a:lnSpc>
                <a:spcPct val="150000"/>
              </a:lnSpc>
              <a:spcAft>
                <a:spcPts val="800"/>
              </a:spcAft>
            </a:pPr>
            <a:r>
              <a:rPr lang="en-IN" sz="2400" kern="100" dirty="0">
                <a:effectLst/>
                <a:latin typeface="+mj-lt"/>
                <a:ea typeface="Aptos" panose="020B0004020202020204" pitchFamily="34" charset="0"/>
                <a:cs typeface="Times New Roman" panose="02020603050405020304" pitchFamily="18" charset="0"/>
              </a:rPr>
              <a:t>SELECT </a:t>
            </a:r>
            <a:r>
              <a:rPr lang="en-IN" sz="2400" kern="100" dirty="0" err="1">
                <a:effectLst/>
                <a:latin typeface="+mj-lt"/>
                <a:ea typeface="Aptos" panose="020B0004020202020204" pitchFamily="34" charset="0"/>
                <a:cs typeface="Times New Roman" panose="02020603050405020304" pitchFamily="18" charset="0"/>
              </a:rPr>
              <a:t>Ename</a:t>
            </a:r>
            <a:br>
              <a:rPr lang="en-IN" sz="2400" kern="100" dirty="0">
                <a:effectLst/>
                <a:latin typeface="+mj-lt"/>
                <a:ea typeface="Aptos" panose="020B0004020202020204" pitchFamily="34" charset="0"/>
                <a:cs typeface="Times New Roman" panose="02020603050405020304" pitchFamily="18" charset="0"/>
              </a:rPr>
            </a:br>
            <a:r>
              <a:rPr lang="en-IN" sz="2400" kern="100" dirty="0">
                <a:effectLst/>
                <a:latin typeface="+mj-lt"/>
                <a:ea typeface="Aptos" panose="020B0004020202020204" pitchFamily="34" charset="0"/>
                <a:cs typeface="Times New Roman" panose="02020603050405020304" pitchFamily="18" charset="0"/>
              </a:rPr>
              <a:t>FROM Employee</a:t>
            </a:r>
            <a:br>
              <a:rPr lang="en-IN" sz="2400" kern="100" dirty="0">
                <a:effectLst/>
                <a:latin typeface="+mj-lt"/>
                <a:ea typeface="Aptos" panose="020B0004020202020204" pitchFamily="34" charset="0"/>
                <a:cs typeface="Times New Roman" panose="02020603050405020304" pitchFamily="18" charset="0"/>
              </a:rPr>
            </a:br>
            <a:r>
              <a:rPr lang="en-IN" sz="2400" kern="100" dirty="0">
                <a:effectLst/>
                <a:latin typeface="+mj-lt"/>
                <a:ea typeface="Aptos" panose="020B0004020202020204" pitchFamily="34" charset="0"/>
                <a:cs typeface="Times New Roman" panose="02020603050405020304" pitchFamily="18" charset="0"/>
              </a:rPr>
              <a:t>WHERE </a:t>
            </a:r>
            <a:r>
              <a:rPr lang="en-IN" sz="2400" kern="100" dirty="0" err="1">
                <a:effectLst/>
                <a:latin typeface="+mj-lt"/>
                <a:ea typeface="Aptos" panose="020B0004020202020204" pitchFamily="34" charset="0"/>
                <a:cs typeface="Times New Roman" panose="02020603050405020304" pitchFamily="18" charset="0"/>
              </a:rPr>
              <a:t>Ename</a:t>
            </a:r>
            <a:r>
              <a:rPr lang="en-IN" sz="2400" kern="100" dirty="0">
                <a:effectLst/>
                <a:latin typeface="+mj-lt"/>
                <a:ea typeface="Aptos" panose="020B0004020202020204" pitchFamily="34" charset="0"/>
                <a:cs typeface="Times New Roman" panose="02020603050405020304" pitchFamily="18" charset="0"/>
              </a:rPr>
              <a:t> LIKE 'A%' OR </a:t>
            </a:r>
            <a:r>
              <a:rPr lang="en-IN" sz="2400" kern="100" dirty="0" err="1">
                <a:effectLst/>
                <a:latin typeface="+mj-lt"/>
                <a:ea typeface="Aptos" panose="020B0004020202020204" pitchFamily="34" charset="0"/>
                <a:cs typeface="Times New Roman" panose="02020603050405020304" pitchFamily="18" charset="0"/>
              </a:rPr>
              <a:t>Ename</a:t>
            </a:r>
            <a:r>
              <a:rPr lang="en-IN" sz="2400" kern="100" dirty="0">
                <a:effectLst/>
                <a:latin typeface="+mj-lt"/>
                <a:ea typeface="Aptos" panose="020B0004020202020204" pitchFamily="34" charset="0"/>
                <a:cs typeface="Times New Roman" panose="02020603050405020304" pitchFamily="18" charset="0"/>
              </a:rPr>
              <a:t> LIKE 'S%';</a:t>
            </a:r>
          </a:p>
        </p:txBody>
      </p:sp>
      <p:sp>
        <p:nvSpPr>
          <p:cNvPr id="18" name="Rectangle 17">
            <a:extLst>
              <a:ext uri="{FF2B5EF4-FFF2-40B4-BE49-F238E27FC236}">
                <a16:creationId xmlns:a16="http://schemas.microsoft.com/office/drawing/2014/main" id="{03288DA4-A07C-33AF-E6B8-7CE3AF556DD4}"/>
              </a:ext>
            </a:extLst>
          </p:cNvPr>
          <p:cNvSpPr/>
          <p:nvPr/>
        </p:nvSpPr>
        <p:spPr>
          <a:xfrm rot="18875432">
            <a:off x="12571589" y="509856"/>
            <a:ext cx="1582832" cy="913919"/>
          </a:xfrm>
          <a:prstGeom prst="rect">
            <a:avLst/>
          </a:prstGeom>
          <a:solidFill>
            <a:srgbClr val="282937"/>
          </a:solidFill>
          <a:ln>
            <a:solidFill>
              <a:srgbClr val="28293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pic>
        <p:nvPicPr>
          <p:cNvPr id="11" name="Picture 10">
            <a:extLst>
              <a:ext uri="{FF2B5EF4-FFF2-40B4-BE49-F238E27FC236}">
                <a16:creationId xmlns:a16="http://schemas.microsoft.com/office/drawing/2014/main" id="{8CAA5ED8-DE79-AFD1-2FB9-DD9B234F9CE7}"/>
              </a:ext>
            </a:extLst>
          </p:cNvPr>
          <p:cNvPicPr>
            <a:picLocks noChangeAspect="1"/>
          </p:cNvPicPr>
          <p:nvPr/>
        </p:nvPicPr>
        <p:blipFill>
          <a:blip r:embed="rId2"/>
          <a:stretch>
            <a:fillRect/>
          </a:stretch>
        </p:blipFill>
        <p:spPr>
          <a:xfrm>
            <a:off x="8642661" y="2940050"/>
            <a:ext cx="5563472" cy="5006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BF1F0DF0-4042-E52A-58F4-6AE6A09606CC}"/>
              </a:ext>
            </a:extLst>
          </p:cNvPr>
          <p:cNvSpPr txBox="1"/>
          <p:nvPr/>
        </p:nvSpPr>
        <p:spPr>
          <a:xfrm>
            <a:off x="920750" y="908500"/>
            <a:ext cx="11975503" cy="583750"/>
          </a:xfrm>
          <a:prstGeom prst="rect">
            <a:avLst/>
          </a:prstGeom>
          <a:noFill/>
        </p:spPr>
        <p:txBody>
          <a:bodyPr wrap="square">
            <a:spAutoFit/>
          </a:bodyPr>
          <a:lstStyle/>
          <a:p>
            <a:pPr lvl="0">
              <a:lnSpc>
                <a:spcPct val="107000"/>
              </a:lnSpc>
              <a:spcAft>
                <a:spcPts val="800"/>
              </a:spcAft>
            </a:pPr>
            <a:r>
              <a:rPr lang="en-IN"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a:t>
            </a:r>
            <a:r>
              <a:rPr lang="en-IN" sz="3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3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List Employee Names whose names start with either A or S.</a:t>
            </a:r>
          </a:p>
        </p:txBody>
      </p:sp>
      <p:grpSp>
        <p:nvGrpSpPr>
          <p:cNvPr id="2" name="object 12">
            <a:extLst>
              <a:ext uri="{FF2B5EF4-FFF2-40B4-BE49-F238E27FC236}">
                <a16:creationId xmlns:a16="http://schemas.microsoft.com/office/drawing/2014/main" id="{1E9944E7-C975-94B1-2042-8BDAB3607353}"/>
              </a:ext>
            </a:extLst>
          </p:cNvPr>
          <p:cNvGrpSpPr/>
          <p:nvPr/>
        </p:nvGrpSpPr>
        <p:grpSpPr>
          <a:xfrm>
            <a:off x="0" y="686057"/>
            <a:ext cx="3863975" cy="9601200"/>
            <a:chOff x="0" y="686057"/>
            <a:chExt cx="3863975" cy="9601200"/>
          </a:xfrm>
        </p:grpSpPr>
        <p:sp>
          <p:nvSpPr>
            <p:cNvPr id="3" name="object 13">
              <a:extLst>
                <a:ext uri="{FF2B5EF4-FFF2-40B4-BE49-F238E27FC236}">
                  <a16:creationId xmlns:a16="http://schemas.microsoft.com/office/drawing/2014/main" id="{AD56F9DC-BD3C-C16C-DD3D-7886CF81C9E1}"/>
                </a:ext>
              </a:extLst>
            </p:cNvPr>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4" name="object 14">
              <a:extLst>
                <a:ext uri="{FF2B5EF4-FFF2-40B4-BE49-F238E27FC236}">
                  <a16:creationId xmlns:a16="http://schemas.microsoft.com/office/drawing/2014/main" id="{15401171-ED76-AF48-F767-C4C87AB63595}"/>
                </a:ext>
              </a:extLst>
            </p:cNvPr>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5" name="object 5">
            <a:extLst>
              <a:ext uri="{FF2B5EF4-FFF2-40B4-BE49-F238E27FC236}">
                <a16:creationId xmlns:a16="http://schemas.microsoft.com/office/drawing/2014/main" id="{11663F3B-992C-C98D-1C19-8695B8E725C5}"/>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9CB0-2AF8-065E-5637-BBF46D631C5B}"/>
              </a:ext>
            </a:extLst>
          </p:cNvPr>
          <p:cNvSpPr>
            <a:spLocks noGrp="1"/>
          </p:cNvSpPr>
          <p:nvPr>
            <p:ph type="title"/>
          </p:nvPr>
        </p:nvSpPr>
        <p:spPr>
          <a:xfrm>
            <a:off x="1928505" y="758196"/>
            <a:ext cx="17526917" cy="811530"/>
          </a:xfrm>
        </p:spPr>
        <p:txBody>
          <a:bodyPr wrap="square" lIns="0" tIns="0" rIns="0" bIns="0">
            <a:normAutofit/>
          </a:bodyPr>
          <a:lstStyle/>
          <a:p>
            <a:r>
              <a:rPr lang="en-US" b="1" i="0" dirty="0">
                <a:latin typeface="Times New Roman" panose="02020603050405020304" pitchFamily="18" charset="0"/>
                <a:cs typeface="Times New Roman" panose="02020603050405020304" pitchFamily="18" charset="0"/>
              </a:rPr>
              <a:t>OBJECTIVE</a:t>
            </a:r>
            <a:endParaRPr lang="en-ID" b="1" i="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2DAAC00-9E57-0098-D7D9-60F33F43EE9F}"/>
              </a:ext>
            </a:extLst>
          </p:cNvPr>
          <p:cNvSpPr txBox="1"/>
          <p:nvPr/>
        </p:nvSpPr>
        <p:spPr>
          <a:xfrm>
            <a:off x="3130550" y="2689529"/>
            <a:ext cx="14478000" cy="7054850"/>
          </a:xfrm>
          <a:prstGeom prst="rect">
            <a:avLst/>
          </a:prstGeom>
        </p:spPr>
        <p:txBody>
          <a:bodyPr wrap="square" lIns="0" tIns="0" rIns="0" bIns="0" rtlCol="0">
            <a:normAutofit/>
          </a:bodyPr>
          <a:lstStyle/>
          <a:p>
            <a:pPr>
              <a:lnSpc>
                <a:spcPct val="160000"/>
              </a:lnSpc>
              <a:spcAft>
                <a:spcPts val="600"/>
              </a:spcAft>
            </a:pPr>
            <a:r>
              <a:rPr lang="en-US" sz="2800" b="0" i="0" dirty="0">
                <a:solidFill>
                  <a:schemeClr val="bg1"/>
                </a:solidFill>
                <a:effectLst/>
                <a:latin typeface="Times New Roman" panose="02020603050405020304" pitchFamily="18" charset="0"/>
                <a:cs typeface="Times New Roman" panose="02020603050405020304" pitchFamily="18" charset="0"/>
              </a:rPr>
              <a:t>Firstly, we're identifying attrition patterns to predict and prevent turnover, ensuring our workforce remains stable and engaged. Secondly, we're refining our recruitment strategies to bring in top talent efficiently, saving time and resources. Thirdly, we're focusing on improving employee satisfaction and morale, creating a positive workplace culture that fosters productivity and loyalty. Additionally, we're optimizing training and development programs to help our employees grow and succeed in their roles. Lastly, we're analyzing diversity and inclusion metrics to build a workplace where everyone feels valued and respected.</a:t>
            </a:r>
            <a:endParaRPr lang="en-US" sz="2800" b="0" i="0" dirty="0">
              <a:solidFill>
                <a:schemeClr val="bg1"/>
              </a:solidFill>
              <a:latin typeface="Times New Roman" panose="02020603050405020304" pitchFamily="18" charset="0"/>
              <a:cs typeface="Times New Roman" panose="02020603050405020304" pitchFamily="18" charset="0"/>
            </a:endParaRPr>
          </a:p>
        </p:txBody>
      </p:sp>
      <p:grpSp>
        <p:nvGrpSpPr>
          <p:cNvPr id="5" name="object 12">
            <a:extLst>
              <a:ext uri="{FF2B5EF4-FFF2-40B4-BE49-F238E27FC236}">
                <a16:creationId xmlns:a16="http://schemas.microsoft.com/office/drawing/2014/main" id="{6EF64CBF-AF76-6EC8-70F5-A98B2B29FAAD}"/>
              </a:ext>
            </a:extLst>
          </p:cNvPr>
          <p:cNvGrpSpPr/>
          <p:nvPr/>
        </p:nvGrpSpPr>
        <p:grpSpPr>
          <a:xfrm>
            <a:off x="0" y="686057"/>
            <a:ext cx="3863975" cy="9601200"/>
            <a:chOff x="0" y="686057"/>
            <a:chExt cx="3863975" cy="9601200"/>
          </a:xfrm>
        </p:grpSpPr>
        <p:sp>
          <p:nvSpPr>
            <p:cNvPr id="7" name="object 13">
              <a:extLst>
                <a:ext uri="{FF2B5EF4-FFF2-40B4-BE49-F238E27FC236}">
                  <a16:creationId xmlns:a16="http://schemas.microsoft.com/office/drawing/2014/main" id="{32037EFF-8828-634E-0FEA-0896074107ED}"/>
                </a:ext>
              </a:extLst>
            </p:cNvPr>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8" name="object 14">
              <a:extLst>
                <a:ext uri="{FF2B5EF4-FFF2-40B4-BE49-F238E27FC236}">
                  <a16:creationId xmlns:a16="http://schemas.microsoft.com/office/drawing/2014/main" id="{1A01D80A-DC3F-DE7C-2578-1D4757629815}"/>
                </a:ext>
              </a:extLst>
            </p:cNvPr>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grpSp>
      <p:sp>
        <p:nvSpPr>
          <p:cNvPr id="9" name="object 5">
            <a:extLst>
              <a:ext uri="{FF2B5EF4-FFF2-40B4-BE49-F238E27FC236}">
                <a16:creationId xmlns:a16="http://schemas.microsoft.com/office/drawing/2014/main" id="{977FC61F-D6D7-3D13-DD67-14612FCC8A07}"/>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1299354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4">
            <a:extLst>
              <a:ext uri="{FF2B5EF4-FFF2-40B4-BE49-F238E27FC236}">
                <a16:creationId xmlns:a16="http://schemas.microsoft.com/office/drawing/2014/main" id="{9BAE063A-BB2E-8185-9337-9747F0E7767E}"/>
              </a:ext>
            </a:extLst>
          </p:cNvPr>
          <p:cNvSpPr/>
          <p:nvPr/>
        </p:nvSpPr>
        <p:spPr>
          <a:xfrm>
            <a:off x="0" y="6229350"/>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sp>
        <p:nvSpPr>
          <p:cNvPr id="2" name="Title 1">
            <a:extLst>
              <a:ext uri="{FF2B5EF4-FFF2-40B4-BE49-F238E27FC236}">
                <a16:creationId xmlns:a16="http://schemas.microsoft.com/office/drawing/2014/main" id="{3C9C2A14-56B6-AC18-30EF-42DBB941A980}"/>
              </a:ext>
            </a:extLst>
          </p:cNvPr>
          <p:cNvSpPr>
            <a:spLocks noGrp="1"/>
          </p:cNvSpPr>
          <p:nvPr>
            <p:ph type="title"/>
          </p:nvPr>
        </p:nvSpPr>
        <p:spPr>
          <a:xfrm>
            <a:off x="2292350" y="2982902"/>
            <a:ext cx="5029200" cy="3046475"/>
          </a:xfrm>
        </p:spPr>
        <p:txBody>
          <a:bodyPr/>
          <a:lstStyle/>
          <a:p>
            <a:pPr>
              <a:lnSpc>
                <a:spcPct val="250000"/>
              </a:lnSpc>
              <a:spcAft>
                <a:spcPts val="80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select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Deptno</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 job ,avg(</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sal</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)as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AvgSalary</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from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employeegroup</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by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Deptno,joborder</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 by </a:t>
            </a:r>
            <a:r>
              <a:rPr lang="en-US" sz="2800" kern="100" dirty="0" err="1">
                <a:effectLst/>
                <a:latin typeface="Times New Roman" panose="02020603050405020304" pitchFamily="18" charset="0"/>
                <a:ea typeface="Aptos" panose="020B0004020202020204" pitchFamily="34" charset="0"/>
                <a:cs typeface="Times New Roman" panose="02020603050405020304" pitchFamily="18" charset="0"/>
              </a:rPr>
              <a:t>Deptno</a:t>
            </a: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IN" sz="2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7DC8E96D-3B29-628C-72D3-EDF738213408}"/>
              </a:ext>
            </a:extLst>
          </p:cNvPr>
          <p:cNvPicPr>
            <a:picLocks noChangeAspect="1"/>
          </p:cNvPicPr>
          <p:nvPr/>
        </p:nvPicPr>
        <p:blipFill>
          <a:blip r:embed="rId3"/>
          <a:stretch>
            <a:fillRect/>
          </a:stretch>
        </p:blipFill>
        <p:spPr>
          <a:xfrm>
            <a:off x="7779327" y="3397250"/>
            <a:ext cx="9372599" cy="5257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 name="TextBox 12">
            <a:extLst>
              <a:ext uri="{FF2B5EF4-FFF2-40B4-BE49-F238E27FC236}">
                <a16:creationId xmlns:a16="http://schemas.microsoft.com/office/drawing/2014/main" id="{8AED111B-C6C2-7ECB-3B86-5A7F0B4ACE22}"/>
              </a:ext>
            </a:extLst>
          </p:cNvPr>
          <p:cNvSpPr txBox="1"/>
          <p:nvPr/>
        </p:nvSpPr>
        <p:spPr>
          <a:xfrm>
            <a:off x="1302327" y="806450"/>
            <a:ext cx="12954000" cy="583750"/>
          </a:xfrm>
          <a:prstGeom prst="rect">
            <a:avLst/>
          </a:prstGeom>
          <a:noFill/>
        </p:spPr>
        <p:txBody>
          <a:bodyPr wrap="square">
            <a:spAutoFit/>
          </a:bodyPr>
          <a:lstStyle/>
          <a:p>
            <a:pPr lvl="0">
              <a:lnSpc>
                <a:spcPct val="107000"/>
              </a:lnSpc>
              <a:spcAft>
                <a:spcPts val="800"/>
              </a:spcAft>
            </a:pPr>
            <a:r>
              <a:rPr lang="en-IN"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4.   </a:t>
            </a:r>
            <a:r>
              <a:rPr lang="en-IN" sz="3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List average monthly salary for each job within each department       </a:t>
            </a:r>
          </a:p>
        </p:txBody>
      </p:sp>
    </p:spTree>
    <p:extLst>
      <p:ext uri="{BB962C8B-B14F-4D97-AF65-F5344CB8AC3E}">
        <p14:creationId xmlns:p14="http://schemas.microsoft.com/office/powerpoint/2010/main" val="3385644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15950" y="425450"/>
            <a:ext cx="16687800" cy="1613262"/>
          </a:xfrm>
          <a:prstGeom prst="rect">
            <a:avLst/>
          </a:prstGeom>
        </p:spPr>
        <p:txBody>
          <a:bodyPr vert="horz" wrap="square" lIns="0" tIns="12700" rIns="0" bIns="0" rtlCol="0">
            <a:spAutoFit/>
          </a:bodyPr>
          <a:lstStyle/>
          <a:p>
            <a:pPr marL="12700">
              <a:spcBef>
                <a:spcPts val="100"/>
              </a:spcBef>
            </a:pP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5.  </a:t>
            </a:r>
            <a:r>
              <a:rPr lang="en-IN" sz="3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Display the </a:t>
            </a:r>
            <a:r>
              <a:rPr lang="en-IN" sz="3200" b="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empno</a:t>
            </a:r>
            <a:r>
              <a:rPr lang="en-IN" sz="32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Emp name and the Manager name under whom the Employee works</a:t>
            </a:r>
            <a:br>
              <a:rPr lang="en-IN" sz="2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endParaRPr sz="7200" b="1" dirty="0">
              <a:solidFill>
                <a:srgbClr val="0070C0"/>
              </a:solidFill>
              <a:latin typeface="Times New Roman" panose="02020603050405020304" pitchFamily="18" charset="0"/>
              <a:cs typeface="Times New Roman" panose="02020603050405020304" pitchFamily="18" charset="0"/>
            </a:endParaRPr>
          </a:p>
        </p:txBody>
      </p:sp>
      <p:sp>
        <p:nvSpPr>
          <p:cNvPr id="15" name="Text Placeholder 14">
            <a:extLst>
              <a:ext uri="{FF2B5EF4-FFF2-40B4-BE49-F238E27FC236}">
                <a16:creationId xmlns:a16="http://schemas.microsoft.com/office/drawing/2014/main" id="{F16E8FA5-2662-6B94-F284-422A525FF24B}"/>
              </a:ext>
            </a:extLst>
          </p:cNvPr>
          <p:cNvSpPr>
            <a:spLocks noGrp="1"/>
          </p:cNvSpPr>
          <p:nvPr>
            <p:ph type="body" idx="1"/>
          </p:nvPr>
        </p:nvSpPr>
        <p:spPr>
          <a:xfrm>
            <a:off x="2063750" y="2330450"/>
            <a:ext cx="7924800" cy="4489947"/>
          </a:xfrm>
        </p:spPr>
        <p:txBody>
          <a:bodyPr/>
          <a:lstStyle/>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SELECT</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e.Empno</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e.Ename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AS "Employee Name",</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m.Ename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AS "Manager Name"</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FROM</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Employee e</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LEFT JOIN</a:t>
            </a:r>
          </a:p>
          <a:p>
            <a:pPr>
              <a:lnSpc>
                <a:spcPct val="107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Employee m ON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e.Mgr</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m.Empno</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685BEA33-8F0B-899A-D165-2D6021BE6211}"/>
              </a:ext>
            </a:extLst>
          </p:cNvPr>
          <p:cNvPicPr>
            <a:picLocks noChangeAspect="1"/>
          </p:cNvPicPr>
          <p:nvPr/>
        </p:nvPicPr>
        <p:blipFill>
          <a:blip r:embed="rId2"/>
          <a:stretch>
            <a:fillRect/>
          </a:stretch>
        </p:blipFill>
        <p:spPr>
          <a:xfrm>
            <a:off x="8854358" y="2101850"/>
            <a:ext cx="7232339" cy="6553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object 14">
            <a:extLst>
              <a:ext uri="{FF2B5EF4-FFF2-40B4-BE49-F238E27FC236}">
                <a16:creationId xmlns:a16="http://schemas.microsoft.com/office/drawing/2014/main" id="{B5FBE140-5871-9A95-160C-0F7B03D82AA9}"/>
              </a:ext>
            </a:extLst>
          </p:cNvPr>
          <p:cNvSpPr/>
          <p:nvPr/>
        </p:nvSpPr>
        <p:spPr>
          <a:xfrm>
            <a:off x="0" y="6216954"/>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0350" y="1720850"/>
            <a:ext cx="10134600" cy="3541482"/>
          </a:xfrm>
          <a:prstGeom prst="rect">
            <a:avLst/>
          </a:prstGeom>
        </p:spPr>
        <p:txBody>
          <a:bodyPr vert="horz" wrap="square" lIns="0" tIns="11430" rIns="0" bIns="0" rtlCol="0">
            <a:spAutoFit/>
          </a:bodyPr>
          <a:lstStyle/>
          <a:p>
            <a:pPr>
              <a:lnSpc>
                <a:spcPct val="107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SELECT </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Ename</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Deptno</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Sal,</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RANK() OVER (ORDER BY Sal DESC) AS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RankInOrganization</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RANK() OVER (PARTITION BY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Deptno</a:t>
            </a: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ORDER BY Sal DESC) AS </a:t>
            </a:r>
            <a:r>
              <a:rPr lang="en-IN" sz="2400" kern="100" dirty="0" err="1">
                <a:effectLst/>
                <a:latin typeface="Times New Roman" panose="02020603050405020304" pitchFamily="18" charset="0"/>
                <a:ea typeface="Aptos" panose="020B0004020202020204" pitchFamily="34" charset="0"/>
                <a:cs typeface="Times New Roman" panose="02020603050405020304" pitchFamily="18" charset="0"/>
              </a:rPr>
              <a:t>RankInDepartment</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FROM </a:t>
            </a:r>
            <a:b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b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    employee;</a:t>
            </a:r>
            <a:endParaRPr sz="2400" dirty="0">
              <a:latin typeface="Times New Roman" panose="02020603050405020304" pitchFamily="18" charset="0"/>
              <a:cs typeface="Times New Roman" panose="02020603050405020304" pitchFamily="18" charset="0"/>
            </a:endParaRPr>
          </a:p>
        </p:txBody>
      </p:sp>
      <p:sp>
        <p:nvSpPr>
          <p:cNvPr id="16" name="object 5">
            <a:extLst>
              <a:ext uri="{FF2B5EF4-FFF2-40B4-BE49-F238E27FC236}">
                <a16:creationId xmlns:a16="http://schemas.microsoft.com/office/drawing/2014/main" id="{0DF4E49A-824F-BCB3-729B-C5D8305C8EB5}"/>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pic>
        <p:nvPicPr>
          <p:cNvPr id="5" name="Picture 4">
            <a:extLst>
              <a:ext uri="{FF2B5EF4-FFF2-40B4-BE49-F238E27FC236}">
                <a16:creationId xmlns:a16="http://schemas.microsoft.com/office/drawing/2014/main" id="{9ED0CFDB-3852-D00E-E77C-8654A31FDCF4}"/>
              </a:ext>
            </a:extLst>
          </p:cNvPr>
          <p:cNvPicPr>
            <a:picLocks noChangeAspect="1"/>
          </p:cNvPicPr>
          <p:nvPr/>
        </p:nvPicPr>
        <p:blipFill>
          <a:blip r:embed="rId2"/>
          <a:stretch>
            <a:fillRect/>
          </a:stretch>
        </p:blipFill>
        <p:spPr>
          <a:xfrm>
            <a:off x="4959350" y="4540250"/>
            <a:ext cx="10349923" cy="4974071"/>
          </a:xfrm>
          <a:prstGeom prst="rect">
            <a:avLst/>
          </a:prstGeom>
          <a:ln>
            <a:noFill/>
          </a:ln>
          <a:effectLst>
            <a:softEdge rad="112500"/>
          </a:effectLst>
        </p:spPr>
      </p:pic>
      <p:sp>
        <p:nvSpPr>
          <p:cNvPr id="7" name="TextBox 6">
            <a:extLst>
              <a:ext uri="{FF2B5EF4-FFF2-40B4-BE49-F238E27FC236}">
                <a16:creationId xmlns:a16="http://schemas.microsoft.com/office/drawing/2014/main" id="{EA258C8F-A85C-33A1-F49A-B9CE39119514}"/>
              </a:ext>
            </a:extLst>
          </p:cNvPr>
          <p:cNvSpPr txBox="1"/>
          <p:nvPr/>
        </p:nvSpPr>
        <p:spPr>
          <a:xfrm>
            <a:off x="495760" y="285750"/>
            <a:ext cx="17792540" cy="1122871"/>
          </a:xfrm>
          <a:prstGeom prst="rect">
            <a:avLst/>
          </a:prstGeom>
          <a:noFill/>
        </p:spPr>
        <p:txBody>
          <a:bodyPr wrap="square">
            <a:spAutoFit/>
          </a:bodyPr>
          <a:lstStyle/>
          <a:p>
            <a:pPr lvl="0">
              <a:lnSpc>
                <a:spcPct val="107000"/>
              </a:lnSpc>
              <a:spcAft>
                <a:spcPts val="800"/>
              </a:spcAft>
            </a:pPr>
            <a:r>
              <a:rPr lang="en-IN" sz="3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   </a:t>
            </a:r>
            <a:r>
              <a:rPr lang="en-IN" sz="32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Display </a:t>
            </a:r>
            <a:r>
              <a:rPr lang="en-IN" sz="3200" b="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Empname</a:t>
            </a:r>
            <a:r>
              <a:rPr lang="en-IN" sz="32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department no, salary , Rank of salary in Organisation , Rank of Salary in their respective department</a:t>
            </a:r>
          </a:p>
        </p:txBody>
      </p:sp>
      <p:sp>
        <p:nvSpPr>
          <p:cNvPr id="3" name="object 14">
            <a:extLst>
              <a:ext uri="{FF2B5EF4-FFF2-40B4-BE49-F238E27FC236}">
                <a16:creationId xmlns:a16="http://schemas.microsoft.com/office/drawing/2014/main" id="{C8958272-2E4C-A88F-C2C6-9FEF8C7724EC}"/>
              </a:ext>
            </a:extLst>
          </p:cNvPr>
          <p:cNvSpPr/>
          <p:nvPr/>
        </p:nvSpPr>
        <p:spPr>
          <a:xfrm>
            <a:off x="0" y="6229350"/>
            <a:ext cx="3863975" cy="4070350"/>
          </a:xfrm>
          <a:custGeom>
            <a:avLst/>
            <a:gdLst/>
            <a:ahLst/>
            <a:cxnLst/>
            <a:rect l="l" t="t" r="r" b="b"/>
            <a:pathLst>
              <a:path w="3863975" h="4070350">
                <a:moveTo>
                  <a:pt x="3018027" y="4070045"/>
                </a:moveTo>
                <a:lnTo>
                  <a:pt x="0" y="4070045"/>
                </a:lnTo>
                <a:lnTo>
                  <a:pt x="0" y="639648"/>
                </a:lnTo>
                <a:lnTo>
                  <a:pt x="639648" y="0"/>
                </a:lnTo>
                <a:lnTo>
                  <a:pt x="3863861" y="3224212"/>
                </a:lnTo>
                <a:lnTo>
                  <a:pt x="3018027" y="4070045"/>
                </a:lnTo>
                <a:close/>
              </a:path>
            </a:pathLst>
          </a:custGeom>
          <a:solidFill>
            <a:srgbClr val="6FB0D9"/>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DF56B-D8DD-9C18-97ED-46B656C910C5}"/>
              </a:ext>
            </a:extLst>
          </p:cNvPr>
          <p:cNvSpPr>
            <a:spLocks noGrp="1"/>
          </p:cNvSpPr>
          <p:nvPr>
            <p:ph type="ctrTitle"/>
          </p:nvPr>
        </p:nvSpPr>
        <p:spPr>
          <a:xfrm>
            <a:off x="1372552" y="1720850"/>
            <a:ext cx="15555595" cy="2162937"/>
          </a:xfrm>
        </p:spPr>
        <p:txBody>
          <a:bodyPr wrap="square" lIns="0" tIns="0" rIns="0" bIns="0">
            <a:normAutofit/>
          </a:bodyPr>
          <a:lstStyle/>
          <a:p>
            <a:r>
              <a:rPr lang="en-US" sz="6000" b="1" i="0" dirty="0">
                <a:effectLst/>
                <a:latin typeface="SimSun"/>
                <a:ea typeface="+mj-ea"/>
                <a:cs typeface="SimSun"/>
              </a:rPr>
              <a:t>Conclusion:</a:t>
            </a:r>
            <a:br>
              <a:rPr lang="en-US" sz="6000" b="1" i="0" dirty="0">
                <a:effectLst/>
                <a:latin typeface="SimSun"/>
                <a:ea typeface="+mj-ea"/>
                <a:cs typeface="SimSun"/>
              </a:rPr>
            </a:br>
            <a:endParaRPr lang="en-ID" sz="6000" b="1" i="0" dirty="0">
              <a:latin typeface="SimSun"/>
              <a:ea typeface="+mj-ea"/>
              <a:cs typeface="SimSun"/>
            </a:endParaRPr>
          </a:p>
        </p:txBody>
      </p:sp>
      <p:sp>
        <p:nvSpPr>
          <p:cNvPr id="3" name="TextBox 2">
            <a:extLst>
              <a:ext uri="{FF2B5EF4-FFF2-40B4-BE49-F238E27FC236}">
                <a16:creationId xmlns:a16="http://schemas.microsoft.com/office/drawing/2014/main" id="{AB84F99A-19DD-FA8F-3BCF-769F4895588D}"/>
              </a:ext>
            </a:extLst>
          </p:cNvPr>
          <p:cNvSpPr txBox="1"/>
          <p:nvPr/>
        </p:nvSpPr>
        <p:spPr>
          <a:xfrm>
            <a:off x="2749550" y="3016250"/>
            <a:ext cx="14401800" cy="6186903"/>
          </a:xfrm>
          <a:prstGeom prst="rect">
            <a:avLst/>
          </a:prstGeom>
        </p:spPr>
        <p:txBody>
          <a:bodyPr wrap="square" lIns="0" tIns="0" rIns="0" bIns="0" rtlCol="0">
            <a:normAutofit/>
          </a:bodyPr>
          <a:lstStyle/>
          <a:p>
            <a:pPr>
              <a:lnSpc>
                <a:spcPct val="200000"/>
              </a:lnSpc>
              <a:spcAft>
                <a:spcPts val="600"/>
              </a:spcAft>
            </a:pPr>
            <a:br>
              <a:rPr lang="en-US" sz="2400" b="0" i="0" dirty="0">
                <a:solidFill>
                  <a:schemeClr val="bg1"/>
                </a:solidFill>
                <a:effectLst/>
                <a:latin typeface="Trebuchet MS"/>
                <a:ea typeface="+mn-ea"/>
                <a:cs typeface="Trebuchet MS"/>
              </a:rPr>
            </a:br>
            <a:r>
              <a:rPr lang="en-US" sz="2400" b="0" i="0" dirty="0">
                <a:solidFill>
                  <a:schemeClr val="bg1"/>
                </a:solidFill>
                <a:effectLst/>
                <a:latin typeface="Trebuchet MS"/>
                <a:ea typeface="+mn-ea"/>
                <a:cs typeface="Trebuchet MS"/>
              </a:rPr>
              <a:t>Through the analysis of key HR KPIs, we've gained valuable insights into our organization's dynamics. By identifying departments with high attrition rates, addressing underlying issues, ensuring fairness in compensation, and promoting work-life balance, we're poised to enhance retention and organizational health. Leveraging these insights, we can create a positive work environment, foster employee engagement, and drive organizational success.</a:t>
            </a:r>
          </a:p>
          <a:p>
            <a:pPr>
              <a:lnSpc>
                <a:spcPct val="270000"/>
              </a:lnSpc>
              <a:spcAft>
                <a:spcPts val="600"/>
              </a:spcAft>
            </a:pPr>
            <a:endParaRPr lang="en-US" sz="2000" b="0" i="0" dirty="0">
              <a:solidFill>
                <a:schemeClr val="bg1"/>
              </a:solidFill>
              <a:latin typeface="Trebuchet MS"/>
              <a:ea typeface="+mn-ea"/>
              <a:cs typeface="Trebuchet MS"/>
            </a:endParaRPr>
          </a:p>
        </p:txBody>
      </p:sp>
    </p:spTree>
    <p:extLst>
      <p:ext uri="{BB962C8B-B14F-4D97-AF65-F5344CB8AC3E}">
        <p14:creationId xmlns:p14="http://schemas.microsoft.com/office/powerpoint/2010/main" val="2357970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0E97CC-484D-096B-1DBB-E75A21CE375C}"/>
              </a:ext>
            </a:extLst>
          </p:cNvPr>
          <p:cNvSpPr txBox="1"/>
          <p:nvPr/>
        </p:nvSpPr>
        <p:spPr>
          <a:xfrm>
            <a:off x="4197350" y="3244850"/>
            <a:ext cx="11887200" cy="5181600"/>
          </a:xfrm>
          <a:prstGeom prst="rect">
            <a:avLst/>
          </a:prstGeom>
        </p:spPr>
        <p:txBody>
          <a:bodyPr wrap="square" lIns="0" tIns="0" rIns="0" bIns="0" rtlCol="0">
            <a:normAutofit/>
          </a:bodyPr>
          <a:lstStyle/>
          <a:p>
            <a:pPr>
              <a:spcAft>
                <a:spcPts val="600"/>
              </a:spcAft>
            </a:pPr>
            <a:r>
              <a:rPr lang="en-US" sz="15400" b="1" i="0" dirty="0">
                <a:solidFill>
                  <a:schemeClr val="bg1"/>
                </a:solidFill>
                <a:latin typeface="Times New Roman" panose="02020603050405020304" pitchFamily="18" charset="0"/>
                <a:ea typeface="+mj-ea"/>
                <a:cs typeface="Times New Roman" panose="02020603050405020304" pitchFamily="18" charset="0"/>
              </a:rPr>
              <a:t>Thank you</a:t>
            </a:r>
          </a:p>
        </p:txBody>
      </p:sp>
    </p:spTree>
    <p:extLst>
      <p:ext uri="{BB962C8B-B14F-4D97-AF65-F5344CB8AC3E}">
        <p14:creationId xmlns:p14="http://schemas.microsoft.com/office/powerpoint/2010/main" val="3648922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4991-75C0-1AA2-9FBE-4DD3BB66447F}"/>
              </a:ext>
            </a:extLst>
          </p:cNvPr>
          <p:cNvSpPr>
            <a:spLocks noGrp="1"/>
          </p:cNvSpPr>
          <p:nvPr>
            <p:ph type="title"/>
          </p:nvPr>
        </p:nvSpPr>
        <p:spPr>
          <a:xfrm>
            <a:off x="773783" y="653322"/>
            <a:ext cx="17526917" cy="1900520"/>
          </a:xfrm>
        </p:spPr>
        <p:txBody>
          <a:bodyPr/>
          <a:lstStyle/>
          <a:p>
            <a:r>
              <a:rPr lang="en-US" sz="7200" b="1" dirty="0">
                <a:latin typeface="Times New Roman" panose="02020603050405020304" pitchFamily="18" charset="0"/>
                <a:cs typeface="Times New Roman" panose="02020603050405020304" pitchFamily="18" charset="0"/>
              </a:rPr>
              <a:t>Project Contents</a:t>
            </a:r>
            <a:br>
              <a:rPr lang="en-US" b="1" dirty="0">
                <a:latin typeface="Times New Roman" panose="02020603050405020304" pitchFamily="18" charset="0"/>
                <a:cs typeface="Times New Roman" panose="02020603050405020304" pitchFamily="18" charset="0"/>
              </a:rPr>
            </a:br>
            <a:endParaRPr lang="en-ID"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8CE151-45AC-7081-C8DD-BBAD3B72B5C4}"/>
              </a:ext>
            </a:extLst>
          </p:cNvPr>
          <p:cNvSpPr txBox="1"/>
          <p:nvPr/>
        </p:nvSpPr>
        <p:spPr>
          <a:xfrm>
            <a:off x="844550" y="2254250"/>
            <a:ext cx="15621000" cy="6848670"/>
          </a:xfrm>
          <a:prstGeom prst="rect">
            <a:avLst/>
          </a:prstGeom>
          <a:noFill/>
        </p:spPr>
        <p:txBody>
          <a:bodyPr wrap="square" rtlCol="0">
            <a:spAutoFit/>
          </a:bodyPr>
          <a:lstStyle/>
          <a:p>
            <a:pPr marL="457200" indent="-457200" algn="l">
              <a:lnSpc>
                <a:spcPct val="200000"/>
              </a:lnSpc>
              <a:buFont typeface="Aptos" panose="020B0004020202020204" pitchFamily="34" charset="0"/>
              <a:buChar char="•"/>
            </a:pPr>
            <a:r>
              <a:rPr lang="en-US" sz="3200" b="1" dirty="0">
                <a:solidFill>
                  <a:schemeClr val="bg1"/>
                </a:solidFill>
                <a:latin typeface="Aptos" panose="020B0004020202020204" pitchFamily="34" charset="0"/>
              </a:rPr>
              <a:t>KPI 1 </a:t>
            </a:r>
          </a:p>
          <a:p>
            <a:pPr marL="457200" indent="-457200" algn="l">
              <a:lnSpc>
                <a:spcPct val="200000"/>
              </a:lnSpc>
              <a:buFont typeface="Aptos" panose="020B0004020202020204" pitchFamily="34" charset="0"/>
              <a:buChar char="•"/>
            </a:pPr>
            <a:r>
              <a:rPr lang="en-US" sz="3200" b="1" dirty="0">
                <a:solidFill>
                  <a:schemeClr val="bg1"/>
                </a:solidFill>
                <a:latin typeface="Aptos" panose="020B0004020202020204" pitchFamily="34" charset="0"/>
              </a:rPr>
              <a:t>KPI 2</a:t>
            </a:r>
            <a:endParaRPr lang="en-US" sz="3200" dirty="0">
              <a:solidFill>
                <a:schemeClr val="bg1"/>
              </a:solidFill>
              <a:latin typeface="Aptos" panose="020B0004020202020204" pitchFamily="34" charset="0"/>
            </a:endParaRPr>
          </a:p>
          <a:p>
            <a:pPr marL="457200" indent="-457200" algn="l">
              <a:lnSpc>
                <a:spcPct val="200000"/>
              </a:lnSpc>
              <a:buFont typeface="Aptos" panose="020B0004020202020204" pitchFamily="34" charset="0"/>
              <a:buChar char="•"/>
            </a:pPr>
            <a:r>
              <a:rPr lang="en-US" sz="3200" b="1" dirty="0">
                <a:solidFill>
                  <a:schemeClr val="bg1"/>
                </a:solidFill>
                <a:latin typeface="Aptos" panose="020B0004020202020204" pitchFamily="34" charset="0"/>
              </a:rPr>
              <a:t>KPI 3 </a:t>
            </a:r>
            <a:endParaRPr lang="en-US" sz="3200" dirty="0">
              <a:solidFill>
                <a:schemeClr val="bg1"/>
              </a:solidFill>
              <a:latin typeface="Aptos" panose="020B0004020202020204" pitchFamily="34" charset="0"/>
            </a:endParaRPr>
          </a:p>
          <a:p>
            <a:pPr marL="457200" indent="-457200" algn="l">
              <a:lnSpc>
                <a:spcPct val="200000"/>
              </a:lnSpc>
              <a:buFont typeface="Aptos" panose="020B0004020202020204" pitchFamily="34" charset="0"/>
              <a:buChar char="•"/>
            </a:pPr>
            <a:r>
              <a:rPr lang="en-US" sz="3200" b="1" dirty="0">
                <a:solidFill>
                  <a:schemeClr val="bg1"/>
                </a:solidFill>
                <a:latin typeface="Aptos" panose="020B0004020202020204" pitchFamily="34" charset="0"/>
              </a:rPr>
              <a:t>KPI 4 </a:t>
            </a:r>
          </a:p>
          <a:p>
            <a:pPr marL="457200" indent="-457200" algn="l">
              <a:lnSpc>
                <a:spcPct val="200000"/>
              </a:lnSpc>
              <a:buFont typeface="Aptos" panose="020B0004020202020204" pitchFamily="34" charset="0"/>
              <a:buChar char="•"/>
            </a:pPr>
            <a:r>
              <a:rPr lang="en-US" sz="3200" b="1" dirty="0">
                <a:solidFill>
                  <a:schemeClr val="bg1"/>
                </a:solidFill>
                <a:latin typeface="Aptos" panose="020B0004020202020204" pitchFamily="34" charset="0"/>
              </a:rPr>
              <a:t>KPI 5</a:t>
            </a:r>
          </a:p>
          <a:p>
            <a:pPr marL="457200" indent="-457200">
              <a:lnSpc>
                <a:spcPct val="200000"/>
              </a:lnSpc>
              <a:buFont typeface="Aptos" panose="020B0004020202020204" pitchFamily="34" charset="0"/>
              <a:buChar char="•"/>
            </a:pPr>
            <a:r>
              <a:rPr lang="en-US" sz="3200" b="1" dirty="0">
                <a:solidFill>
                  <a:schemeClr val="bg1"/>
                </a:solidFill>
                <a:latin typeface="Aptos" panose="020B0004020202020204" pitchFamily="34" charset="0"/>
              </a:rPr>
              <a:t>KPI 6</a:t>
            </a:r>
            <a:endParaRPr lang="en-ID" sz="3200" dirty="0"/>
          </a:p>
          <a:p>
            <a:pPr marL="457200" indent="-457200" algn="l">
              <a:lnSpc>
                <a:spcPct val="200000"/>
              </a:lnSpc>
              <a:buFont typeface="Aptos" panose="020B0004020202020204" pitchFamily="34" charset="0"/>
              <a:buChar char="•"/>
            </a:pPr>
            <a:endParaRPr lang="en-ID" sz="3200" dirty="0"/>
          </a:p>
        </p:txBody>
      </p:sp>
      <p:sp>
        <p:nvSpPr>
          <p:cNvPr id="4" name="Arrow: Right 3">
            <a:extLst>
              <a:ext uri="{FF2B5EF4-FFF2-40B4-BE49-F238E27FC236}">
                <a16:creationId xmlns:a16="http://schemas.microsoft.com/office/drawing/2014/main" id="{C071E983-0876-F448-0272-F2BD509324EE}"/>
              </a:ext>
            </a:extLst>
          </p:cNvPr>
          <p:cNvSpPr/>
          <p:nvPr/>
        </p:nvSpPr>
        <p:spPr>
          <a:xfrm>
            <a:off x="2520950" y="2711451"/>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Arrow: Right 4">
            <a:extLst>
              <a:ext uri="{FF2B5EF4-FFF2-40B4-BE49-F238E27FC236}">
                <a16:creationId xmlns:a16="http://schemas.microsoft.com/office/drawing/2014/main" id="{7CA44F3F-790C-31E1-90FD-E0B3BC016E77}"/>
              </a:ext>
            </a:extLst>
          </p:cNvPr>
          <p:cNvSpPr/>
          <p:nvPr/>
        </p:nvSpPr>
        <p:spPr>
          <a:xfrm>
            <a:off x="2520950" y="3702051"/>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Arrow: Right 5">
            <a:extLst>
              <a:ext uri="{FF2B5EF4-FFF2-40B4-BE49-F238E27FC236}">
                <a16:creationId xmlns:a16="http://schemas.microsoft.com/office/drawing/2014/main" id="{E687F15A-DF3D-9C3D-6A10-CF97CAC6283E}"/>
              </a:ext>
            </a:extLst>
          </p:cNvPr>
          <p:cNvSpPr/>
          <p:nvPr/>
        </p:nvSpPr>
        <p:spPr>
          <a:xfrm>
            <a:off x="2520950" y="4695752"/>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rrow: Right 6">
            <a:extLst>
              <a:ext uri="{FF2B5EF4-FFF2-40B4-BE49-F238E27FC236}">
                <a16:creationId xmlns:a16="http://schemas.microsoft.com/office/drawing/2014/main" id="{A737665B-7088-A96C-99FA-EB9A36D29920}"/>
              </a:ext>
            </a:extLst>
          </p:cNvPr>
          <p:cNvSpPr/>
          <p:nvPr/>
        </p:nvSpPr>
        <p:spPr>
          <a:xfrm>
            <a:off x="2520950" y="5686352"/>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Arrow: Right 7">
            <a:extLst>
              <a:ext uri="{FF2B5EF4-FFF2-40B4-BE49-F238E27FC236}">
                <a16:creationId xmlns:a16="http://schemas.microsoft.com/office/drawing/2014/main" id="{B95938C6-6532-9B42-114C-710865349AA9}"/>
              </a:ext>
            </a:extLst>
          </p:cNvPr>
          <p:cNvSpPr/>
          <p:nvPr/>
        </p:nvSpPr>
        <p:spPr>
          <a:xfrm>
            <a:off x="2520950" y="6516785"/>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Arrow: Right 8">
            <a:extLst>
              <a:ext uri="{FF2B5EF4-FFF2-40B4-BE49-F238E27FC236}">
                <a16:creationId xmlns:a16="http://schemas.microsoft.com/office/drawing/2014/main" id="{92226264-1D81-FBE6-3C96-3A45753A1921}"/>
              </a:ext>
            </a:extLst>
          </p:cNvPr>
          <p:cNvSpPr/>
          <p:nvPr/>
        </p:nvSpPr>
        <p:spPr>
          <a:xfrm>
            <a:off x="2520950" y="7510486"/>
            <a:ext cx="11430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A516E1FF-0985-054B-B7B8-2BF74D24E472}"/>
              </a:ext>
            </a:extLst>
          </p:cNvPr>
          <p:cNvSpPr txBox="1"/>
          <p:nvPr/>
        </p:nvSpPr>
        <p:spPr>
          <a:xfrm>
            <a:off x="4197350" y="2553842"/>
            <a:ext cx="10896600" cy="6986528"/>
          </a:xfrm>
          <a:prstGeom prst="rect">
            <a:avLst/>
          </a:prstGeom>
          <a:noFill/>
        </p:spPr>
        <p:txBody>
          <a:bodyPr wrap="square" rtlCol="0">
            <a:spAutoFit/>
          </a:bodyPr>
          <a:lstStyle/>
          <a:p>
            <a:r>
              <a:rPr lang="en-IN" sz="3200" b="1" dirty="0">
                <a:solidFill>
                  <a:schemeClr val="accent5">
                    <a:lumMod val="60000"/>
                    <a:lumOff val="40000"/>
                  </a:schemeClr>
                </a:solidFill>
                <a:latin typeface="Timess"/>
              </a:rPr>
              <a:t>Average Attrition rate for all Departments</a:t>
            </a:r>
          </a:p>
          <a:p>
            <a:endParaRPr lang="en-IN" sz="3200" b="1" dirty="0">
              <a:solidFill>
                <a:schemeClr val="accent5">
                  <a:lumMod val="60000"/>
                  <a:lumOff val="40000"/>
                </a:schemeClr>
              </a:solidFill>
              <a:latin typeface="Timess"/>
            </a:endParaRPr>
          </a:p>
          <a:p>
            <a:r>
              <a:rPr lang="en-US" sz="3200" b="1" dirty="0">
                <a:solidFill>
                  <a:schemeClr val="accent5">
                    <a:lumMod val="60000"/>
                    <a:lumOff val="40000"/>
                  </a:schemeClr>
                </a:solidFill>
                <a:latin typeface="Timess"/>
              </a:rPr>
              <a:t>Average Hourly Rate of Job Role</a:t>
            </a:r>
          </a:p>
          <a:p>
            <a:endParaRPr lang="en-IN" sz="3200" b="1" dirty="0">
              <a:solidFill>
                <a:schemeClr val="accent5">
                  <a:lumMod val="60000"/>
                  <a:lumOff val="40000"/>
                </a:schemeClr>
              </a:solidFill>
              <a:latin typeface="Timess"/>
            </a:endParaRPr>
          </a:p>
          <a:p>
            <a:r>
              <a:rPr lang="en-IN" sz="3200" b="1" dirty="0">
                <a:solidFill>
                  <a:schemeClr val="accent5">
                    <a:lumMod val="60000"/>
                    <a:lumOff val="40000"/>
                  </a:schemeClr>
                </a:solidFill>
                <a:latin typeface="Timess"/>
              </a:rPr>
              <a:t>Attrition rate Vs Monthly income stats</a:t>
            </a:r>
          </a:p>
          <a:p>
            <a:endParaRPr lang="en-IN" sz="3200" b="1" dirty="0">
              <a:solidFill>
                <a:schemeClr val="accent5">
                  <a:lumMod val="60000"/>
                  <a:lumOff val="40000"/>
                </a:schemeClr>
              </a:solidFill>
              <a:latin typeface="Timess"/>
            </a:endParaRPr>
          </a:p>
          <a:p>
            <a:r>
              <a:rPr lang="en-IN" sz="3200" b="1" dirty="0">
                <a:solidFill>
                  <a:schemeClr val="accent5">
                    <a:lumMod val="60000"/>
                    <a:lumOff val="40000"/>
                  </a:schemeClr>
                </a:solidFill>
                <a:latin typeface="Timess"/>
              </a:rPr>
              <a:t>Average working years for each Department</a:t>
            </a:r>
          </a:p>
          <a:p>
            <a:r>
              <a:rPr lang="en-IN" sz="3200" b="1" dirty="0">
                <a:solidFill>
                  <a:schemeClr val="accent5">
                    <a:lumMod val="60000"/>
                    <a:lumOff val="40000"/>
                  </a:schemeClr>
                </a:solidFill>
                <a:latin typeface="Timess"/>
              </a:rPr>
              <a:t>     </a:t>
            </a:r>
          </a:p>
          <a:p>
            <a:r>
              <a:rPr lang="en-IN" sz="3200" b="1" dirty="0">
                <a:solidFill>
                  <a:schemeClr val="accent5">
                    <a:lumMod val="60000"/>
                    <a:lumOff val="40000"/>
                  </a:schemeClr>
                </a:solidFill>
                <a:latin typeface="Timess"/>
              </a:rPr>
              <a:t>Job Role Vs Work life balance</a:t>
            </a:r>
          </a:p>
          <a:p>
            <a:endParaRPr lang="en-IN" sz="3200" b="1" dirty="0">
              <a:solidFill>
                <a:schemeClr val="accent5">
                  <a:lumMod val="60000"/>
                  <a:lumOff val="40000"/>
                </a:schemeClr>
              </a:solidFill>
              <a:latin typeface="Timess"/>
            </a:endParaRPr>
          </a:p>
          <a:p>
            <a:r>
              <a:rPr lang="en-IN" sz="3200" b="1" dirty="0">
                <a:solidFill>
                  <a:schemeClr val="accent5">
                    <a:lumMod val="60000"/>
                    <a:lumOff val="40000"/>
                  </a:schemeClr>
                </a:solidFill>
                <a:latin typeface="Timess"/>
              </a:rPr>
              <a:t>Attrition rate Vs Year since last promotion relation</a:t>
            </a:r>
          </a:p>
          <a:p>
            <a:endParaRPr lang="en-IN" sz="3200" b="1" dirty="0">
              <a:solidFill>
                <a:schemeClr val="accent5">
                  <a:lumMod val="60000"/>
                  <a:lumOff val="40000"/>
                </a:schemeClr>
              </a:solidFill>
              <a:latin typeface="Timess"/>
            </a:endParaRPr>
          </a:p>
          <a:p>
            <a:endParaRPr lang="en-IN" sz="3200" b="1" dirty="0">
              <a:solidFill>
                <a:schemeClr val="accent5">
                  <a:lumMod val="60000"/>
                  <a:lumOff val="40000"/>
                </a:schemeClr>
              </a:solidFill>
              <a:latin typeface="Timess"/>
            </a:endParaRPr>
          </a:p>
          <a:p>
            <a:endParaRPr lang="en-ID" sz="3200" b="1" dirty="0">
              <a:solidFill>
                <a:schemeClr val="accent5">
                  <a:lumMod val="60000"/>
                  <a:lumOff val="40000"/>
                </a:schemeClr>
              </a:solidFill>
              <a:latin typeface="Timess"/>
            </a:endParaRPr>
          </a:p>
        </p:txBody>
      </p:sp>
      <p:grpSp>
        <p:nvGrpSpPr>
          <p:cNvPr id="11" name="object 2">
            <a:extLst>
              <a:ext uri="{FF2B5EF4-FFF2-40B4-BE49-F238E27FC236}">
                <a16:creationId xmlns:a16="http://schemas.microsoft.com/office/drawing/2014/main" id="{477C9D5F-5A9B-5C31-7C3A-ADFC38B46742}"/>
              </a:ext>
            </a:extLst>
          </p:cNvPr>
          <p:cNvGrpSpPr/>
          <p:nvPr/>
        </p:nvGrpSpPr>
        <p:grpSpPr>
          <a:xfrm>
            <a:off x="12640787" y="0"/>
            <a:ext cx="5647690" cy="5734685"/>
            <a:chOff x="12640787" y="0"/>
            <a:chExt cx="5647690" cy="5734685"/>
          </a:xfrm>
        </p:grpSpPr>
        <p:sp>
          <p:nvSpPr>
            <p:cNvPr id="12" name="object 3">
              <a:extLst>
                <a:ext uri="{FF2B5EF4-FFF2-40B4-BE49-F238E27FC236}">
                  <a16:creationId xmlns:a16="http://schemas.microsoft.com/office/drawing/2014/main" id="{197B56FB-1135-AA8A-BE7B-D3D7811DC7CA}"/>
                </a:ext>
              </a:extLst>
            </p:cNvPr>
            <p:cNvSpPr/>
            <p:nvPr/>
          </p:nvSpPr>
          <p:spPr>
            <a:xfrm>
              <a:off x="16373134" y="2795251"/>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13" name="object 4">
              <a:extLst>
                <a:ext uri="{FF2B5EF4-FFF2-40B4-BE49-F238E27FC236}">
                  <a16:creationId xmlns:a16="http://schemas.microsoft.com/office/drawing/2014/main" id="{441BC895-4575-4B6C-2D5C-25B43D17D5AF}"/>
                </a:ext>
              </a:extLst>
            </p:cNvPr>
            <p:cNvSpPr/>
            <p:nvPr/>
          </p:nvSpPr>
          <p:spPr>
            <a:xfrm>
              <a:off x="12640780" y="11"/>
              <a:ext cx="5647690" cy="4629150"/>
            </a:xfrm>
            <a:custGeom>
              <a:avLst/>
              <a:gdLst/>
              <a:ahLst/>
              <a:cxnLst/>
              <a:rect l="l" t="t" r="r" b="b"/>
              <a:pathLst>
                <a:path w="5647690" h="4629150">
                  <a:moveTo>
                    <a:pt x="5567019" y="2890291"/>
                  </a:moveTo>
                  <a:lnTo>
                    <a:pt x="4936274" y="2257488"/>
                  </a:lnTo>
                  <a:lnTo>
                    <a:pt x="3196717" y="3995801"/>
                  </a:lnTo>
                  <a:lnTo>
                    <a:pt x="3827462" y="4628604"/>
                  </a:lnTo>
                  <a:lnTo>
                    <a:pt x="5567019" y="2890291"/>
                  </a:lnTo>
                  <a:close/>
                </a:path>
                <a:path w="5647690" h="4629150">
                  <a:moveTo>
                    <a:pt x="5647220" y="0"/>
                  </a:moveTo>
                  <a:lnTo>
                    <a:pt x="0" y="0"/>
                  </a:lnTo>
                  <a:lnTo>
                    <a:pt x="3075927" y="3075914"/>
                  </a:lnTo>
                  <a:lnTo>
                    <a:pt x="5647220" y="504634"/>
                  </a:lnTo>
                  <a:lnTo>
                    <a:pt x="5647220" y="0"/>
                  </a:lnTo>
                  <a:close/>
                </a:path>
              </a:pathLst>
            </a:custGeom>
            <a:solidFill>
              <a:srgbClr val="6FB0D9"/>
            </a:solidFill>
          </p:spPr>
          <p:txBody>
            <a:bodyPr wrap="square" lIns="0" tIns="0" rIns="0" bIns="0" rtlCol="0"/>
            <a:lstStyle/>
            <a:p>
              <a:endParaRPr/>
            </a:p>
          </p:txBody>
        </p:sp>
      </p:grpSp>
      <p:sp>
        <p:nvSpPr>
          <p:cNvPr id="14" name="object 5">
            <a:extLst>
              <a:ext uri="{FF2B5EF4-FFF2-40B4-BE49-F238E27FC236}">
                <a16:creationId xmlns:a16="http://schemas.microsoft.com/office/drawing/2014/main" id="{FA02CFCA-07C3-1159-A85C-B2EDAE43CDA2}"/>
              </a:ext>
            </a:extLst>
          </p:cNvPr>
          <p:cNvSpPr/>
          <p:nvPr/>
        </p:nvSpPr>
        <p:spPr>
          <a:xfrm>
            <a:off x="15062500" y="6675000"/>
            <a:ext cx="3225800" cy="3612515"/>
          </a:xfrm>
          <a:custGeom>
            <a:avLst/>
            <a:gdLst/>
            <a:ahLst/>
            <a:cxnLst/>
            <a:rect l="l" t="t" r="r" b="b"/>
            <a:pathLst>
              <a:path w="3225800" h="3612515">
                <a:moveTo>
                  <a:pt x="3225499" y="3611999"/>
                </a:moveTo>
                <a:lnTo>
                  <a:pt x="386687" y="3611999"/>
                </a:lnTo>
                <a:lnTo>
                  <a:pt x="0" y="3225462"/>
                </a:lnTo>
                <a:lnTo>
                  <a:pt x="3224211" y="0"/>
                </a:lnTo>
                <a:lnTo>
                  <a:pt x="3225499" y="1286"/>
                </a:lnTo>
                <a:lnTo>
                  <a:pt x="3225499" y="361199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2198920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49AB-0757-4E43-B82B-7469B4061C47}"/>
              </a:ext>
            </a:extLst>
          </p:cNvPr>
          <p:cNvSpPr>
            <a:spLocks noGrp="1"/>
          </p:cNvSpPr>
          <p:nvPr>
            <p:ph type="title"/>
          </p:nvPr>
        </p:nvSpPr>
        <p:spPr>
          <a:xfrm>
            <a:off x="393241" y="349250"/>
            <a:ext cx="17526917" cy="830997"/>
          </a:xfrm>
        </p:spPr>
        <p:txBody>
          <a:bodyPr/>
          <a:lstStyle/>
          <a:p>
            <a:pPr marL="914400" indent="-914400">
              <a:buFont typeface="Wingdings" panose="05000000000000000000" pitchFamily="2" charset="2"/>
              <a:buChar char="q"/>
            </a:pPr>
            <a:r>
              <a:rPr lang="en-US" sz="5400" b="1" dirty="0">
                <a:latin typeface="Aptos Display" panose="020B0004020202020204" pitchFamily="34" charset="0"/>
              </a:rPr>
              <a:t>KPI 1</a:t>
            </a:r>
          </a:p>
        </p:txBody>
      </p:sp>
      <p:sp>
        <p:nvSpPr>
          <p:cNvPr id="3" name="TextBox 2">
            <a:extLst>
              <a:ext uri="{FF2B5EF4-FFF2-40B4-BE49-F238E27FC236}">
                <a16:creationId xmlns:a16="http://schemas.microsoft.com/office/drawing/2014/main" id="{36D9B71C-AD82-83E0-1732-77CA4C2BE50E}"/>
              </a:ext>
            </a:extLst>
          </p:cNvPr>
          <p:cNvSpPr txBox="1"/>
          <p:nvPr/>
        </p:nvSpPr>
        <p:spPr>
          <a:xfrm>
            <a:off x="393241" y="1339850"/>
            <a:ext cx="9373059" cy="8047844"/>
          </a:xfrm>
          <a:prstGeom prst="rect">
            <a:avLst/>
          </a:prstGeom>
          <a:noFill/>
        </p:spPr>
        <p:txBody>
          <a:bodyPr wrap="square" rtlCol="0">
            <a:spAutoFit/>
          </a:bodyPr>
          <a:lstStyle/>
          <a:p>
            <a:pPr algn="l">
              <a:lnSpc>
                <a:spcPct val="150000"/>
              </a:lnSpc>
            </a:pPr>
            <a:r>
              <a:rPr lang="en-US" sz="3600" b="1" i="0" dirty="0">
                <a:solidFill>
                  <a:schemeClr val="accent5">
                    <a:lumMod val="60000"/>
                    <a:lumOff val="40000"/>
                  </a:schemeClr>
                </a:solidFill>
                <a:effectLst/>
                <a:latin typeface="Timess"/>
              </a:rPr>
              <a:t>Average Attrition Rate for All Departments</a:t>
            </a:r>
          </a:p>
          <a:p>
            <a:pPr algn="l">
              <a:lnSpc>
                <a:spcPct val="150000"/>
              </a:lnSpc>
            </a:pPr>
            <a:endParaRPr lang="en-US" sz="3200" b="1" i="0" dirty="0">
              <a:solidFill>
                <a:srgbClr val="DCD9D4"/>
              </a:solidFill>
              <a:effectLst/>
              <a:latin typeface="Timess"/>
            </a:endParaRPr>
          </a:p>
          <a:p>
            <a:pPr algn="just">
              <a:lnSpc>
                <a:spcPct val="150000"/>
              </a:lnSpc>
              <a:buFont typeface="Arial" panose="020B0604020202020204" pitchFamily="34" charset="0"/>
              <a:buChar char="•"/>
            </a:pPr>
            <a:r>
              <a:rPr lang="en-US" sz="2800" b="1" i="0" dirty="0">
                <a:solidFill>
                  <a:schemeClr val="accent1">
                    <a:lumMod val="60000"/>
                    <a:lumOff val="40000"/>
                  </a:schemeClr>
                </a:solidFill>
                <a:effectLst/>
                <a:latin typeface="Timess"/>
              </a:rPr>
              <a:t>Objective: </a:t>
            </a:r>
            <a:r>
              <a:rPr lang="en-US" sz="2400" b="0" i="0" dirty="0">
                <a:solidFill>
                  <a:srgbClr val="DCD9D4"/>
                </a:solidFill>
                <a:effectLst/>
                <a:latin typeface="Timess"/>
              </a:rPr>
              <a:t>Identify departments with higher attrition rates and understand potential underlying issues.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Calculate attrition rates for each department.</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Investigate reasons behind high attrition rates.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High attrition rates may signal dissatisfaction, lack of growth opportunities, or poor management.</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Addressing underlying issues crucial for retention and organizational health.</a:t>
            </a:r>
          </a:p>
          <a:p>
            <a:pPr>
              <a:lnSpc>
                <a:spcPct val="150000"/>
              </a:lnSpc>
            </a:pPr>
            <a:endParaRPr lang="en-ID" sz="2800" dirty="0">
              <a:latin typeface="Timess"/>
            </a:endParaRPr>
          </a:p>
        </p:txBody>
      </p:sp>
      <p:pic>
        <p:nvPicPr>
          <p:cNvPr id="6" name="Picture 5">
            <a:extLst>
              <a:ext uri="{FF2B5EF4-FFF2-40B4-BE49-F238E27FC236}">
                <a16:creationId xmlns:a16="http://schemas.microsoft.com/office/drawing/2014/main" id="{3D9E48CC-C864-1E85-03C4-858F85EF2839}"/>
              </a:ext>
            </a:extLst>
          </p:cNvPr>
          <p:cNvPicPr>
            <a:picLocks noChangeAspect="1"/>
          </p:cNvPicPr>
          <p:nvPr/>
        </p:nvPicPr>
        <p:blipFill>
          <a:blip r:embed="rId2"/>
          <a:stretch>
            <a:fillRect/>
          </a:stretch>
        </p:blipFill>
        <p:spPr>
          <a:xfrm>
            <a:off x="10913614" y="349250"/>
            <a:ext cx="6988313" cy="4864793"/>
          </a:xfrm>
          <a:prstGeom prst="rect">
            <a:avLst/>
          </a:prstGeom>
          <a:ln>
            <a:noFill/>
          </a:ln>
          <a:effectLst>
            <a:softEdge rad="112500"/>
          </a:effectLst>
        </p:spPr>
      </p:pic>
      <p:pic>
        <p:nvPicPr>
          <p:cNvPr id="7" name="Picture 6" descr="A graph of average attrition rate for all departs&#10;&#10;Description automatically generated">
            <a:extLst>
              <a:ext uri="{FF2B5EF4-FFF2-40B4-BE49-F238E27FC236}">
                <a16:creationId xmlns:a16="http://schemas.microsoft.com/office/drawing/2014/main" id="{E230556D-AE3B-18F6-3418-7D7A7D573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550" y="5636164"/>
            <a:ext cx="6611906" cy="40856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6756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49AB-0757-4E43-B82B-7469B4061C47}"/>
              </a:ext>
            </a:extLst>
          </p:cNvPr>
          <p:cNvSpPr>
            <a:spLocks noGrp="1"/>
          </p:cNvSpPr>
          <p:nvPr>
            <p:ph type="title"/>
          </p:nvPr>
        </p:nvSpPr>
        <p:spPr>
          <a:xfrm>
            <a:off x="386891" y="349250"/>
            <a:ext cx="17526917" cy="830997"/>
          </a:xfrm>
        </p:spPr>
        <p:txBody>
          <a:bodyPr/>
          <a:lstStyle/>
          <a:p>
            <a:pPr marL="685800" indent="-685800">
              <a:buFont typeface="Wingdings" panose="05000000000000000000" pitchFamily="2" charset="2"/>
              <a:buChar char="q"/>
            </a:pPr>
            <a:r>
              <a:rPr lang="en-US" sz="5400" b="1" dirty="0">
                <a:latin typeface="Aptos Display" panose="020B0004020202020204" pitchFamily="34" charset="0"/>
              </a:rPr>
              <a:t> KPI 2</a:t>
            </a:r>
          </a:p>
        </p:txBody>
      </p:sp>
      <p:sp>
        <p:nvSpPr>
          <p:cNvPr id="3" name="TextBox 2">
            <a:extLst>
              <a:ext uri="{FF2B5EF4-FFF2-40B4-BE49-F238E27FC236}">
                <a16:creationId xmlns:a16="http://schemas.microsoft.com/office/drawing/2014/main" id="{F3376F37-3033-65D0-B4D5-8FB58A832926}"/>
              </a:ext>
            </a:extLst>
          </p:cNvPr>
          <p:cNvSpPr txBox="1"/>
          <p:nvPr/>
        </p:nvSpPr>
        <p:spPr>
          <a:xfrm flipH="1">
            <a:off x="380950" y="1416050"/>
            <a:ext cx="10750600" cy="7504940"/>
          </a:xfrm>
          <a:prstGeom prst="rect">
            <a:avLst/>
          </a:prstGeom>
          <a:noFill/>
        </p:spPr>
        <p:txBody>
          <a:bodyPr wrap="square" rtlCol="0">
            <a:spAutoFit/>
          </a:bodyPr>
          <a:lstStyle/>
          <a:p>
            <a:pPr algn="l">
              <a:lnSpc>
                <a:spcPct val="150000"/>
              </a:lnSpc>
            </a:pPr>
            <a:r>
              <a:rPr lang="en-US" sz="3600" b="1" i="0" dirty="0">
                <a:solidFill>
                  <a:schemeClr val="accent5">
                    <a:lumMod val="60000"/>
                    <a:lumOff val="40000"/>
                  </a:schemeClr>
                </a:solidFill>
                <a:effectLst/>
                <a:latin typeface="Timess"/>
              </a:rPr>
              <a:t>Average Hourly Rate By Job Role</a:t>
            </a:r>
          </a:p>
          <a:p>
            <a:pPr algn="l">
              <a:lnSpc>
                <a:spcPct val="150000"/>
              </a:lnSpc>
            </a:pPr>
            <a:endParaRPr lang="en-US" sz="3600" b="1" i="0" dirty="0">
              <a:solidFill>
                <a:schemeClr val="accent5">
                  <a:lumMod val="60000"/>
                  <a:lumOff val="40000"/>
                </a:schemeClr>
              </a:solidFill>
              <a:effectLst/>
              <a:latin typeface="Timess"/>
            </a:endParaRPr>
          </a:p>
          <a:p>
            <a:pPr algn="l">
              <a:lnSpc>
                <a:spcPct val="150000"/>
              </a:lnSpc>
            </a:pPr>
            <a:r>
              <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rPr>
              <a:t>Objective: </a:t>
            </a:r>
            <a:r>
              <a:rPr lang="en-US" sz="2400" b="0" i="0" dirty="0">
                <a:solidFill>
                  <a:srgbClr val="DCD9D4"/>
                </a:solidFill>
                <a:effectLst/>
                <a:latin typeface="Söhne"/>
              </a:rPr>
              <a:t>Make sure everyone gets paid fairly and stays competitive in their pay</a:t>
            </a:r>
            <a:endParaRPr lang="en-US" sz="2000" dirty="0">
              <a:solidFill>
                <a:srgbClr val="DCD9D4"/>
              </a:solidFill>
              <a:latin typeface="Timess"/>
            </a:endParaRP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Collect data on hourly rates for each job role.</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Compare rates with industry benchmarks.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Analyze disparities among job roles.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Identifying disparities aids in adjusting compensation packages to promote equity and retain talent.</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Benchmarking ensures competitive compensation to attract and retain skilled employees.</a:t>
            </a:r>
            <a:endParaRPr lang="en-ID" sz="2800" dirty="0">
              <a:latin typeface="Timess"/>
            </a:endParaRPr>
          </a:p>
        </p:txBody>
      </p:sp>
      <p:pic>
        <p:nvPicPr>
          <p:cNvPr id="7" name="Picture 6">
            <a:extLst>
              <a:ext uri="{FF2B5EF4-FFF2-40B4-BE49-F238E27FC236}">
                <a16:creationId xmlns:a16="http://schemas.microsoft.com/office/drawing/2014/main" id="{9C135A61-80B1-2650-CCCF-5321F21B7F96}"/>
              </a:ext>
            </a:extLst>
          </p:cNvPr>
          <p:cNvPicPr>
            <a:picLocks noChangeAspect="1"/>
          </p:cNvPicPr>
          <p:nvPr/>
        </p:nvPicPr>
        <p:blipFill>
          <a:blip r:embed="rId2"/>
          <a:stretch>
            <a:fillRect/>
          </a:stretch>
        </p:blipFill>
        <p:spPr>
          <a:xfrm>
            <a:off x="11131550" y="1568450"/>
            <a:ext cx="6458600" cy="40162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8107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CF02-1FAD-8472-3189-0C32D858132A}"/>
              </a:ext>
            </a:extLst>
          </p:cNvPr>
          <p:cNvSpPr>
            <a:spLocks noGrp="1"/>
          </p:cNvSpPr>
          <p:nvPr>
            <p:ph type="title"/>
          </p:nvPr>
        </p:nvSpPr>
        <p:spPr>
          <a:xfrm>
            <a:off x="539750" y="425450"/>
            <a:ext cx="17526917" cy="830997"/>
          </a:xfrm>
        </p:spPr>
        <p:txBody>
          <a:bodyPr/>
          <a:lstStyle/>
          <a:p>
            <a:pPr marL="685800" indent="-685800">
              <a:buFont typeface="Wingdings" panose="05000000000000000000" pitchFamily="2" charset="2"/>
              <a:buChar char="q"/>
            </a:pPr>
            <a:r>
              <a:rPr lang="en-US" sz="5400" b="1" dirty="0">
                <a:latin typeface="Aptos Display" panose="020B0004020202020204" pitchFamily="34" charset="0"/>
              </a:rPr>
              <a:t>KPI 3</a:t>
            </a:r>
            <a:endParaRPr lang="en-ID" sz="5400" dirty="0"/>
          </a:p>
        </p:txBody>
      </p:sp>
      <p:sp>
        <p:nvSpPr>
          <p:cNvPr id="4" name="TextBox 3">
            <a:extLst>
              <a:ext uri="{FF2B5EF4-FFF2-40B4-BE49-F238E27FC236}">
                <a16:creationId xmlns:a16="http://schemas.microsoft.com/office/drawing/2014/main" id="{FBDD4F16-D7E5-2512-BFE6-33EA542A8F7A}"/>
              </a:ext>
            </a:extLst>
          </p:cNvPr>
          <p:cNvSpPr txBox="1"/>
          <p:nvPr/>
        </p:nvSpPr>
        <p:spPr>
          <a:xfrm flipH="1">
            <a:off x="539750" y="1256447"/>
            <a:ext cx="9448800" cy="4642618"/>
          </a:xfrm>
          <a:prstGeom prst="rect">
            <a:avLst/>
          </a:prstGeom>
          <a:noFill/>
        </p:spPr>
        <p:txBody>
          <a:bodyPr wrap="square" rtlCol="0">
            <a:spAutoFit/>
          </a:bodyPr>
          <a:lstStyle/>
          <a:p>
            <a:pPr algn="l">
              <a:lnSpc>
                <a:spcPct val="150000"/>
              </a:lnSpc>
            </a:pPr>
            <a:r>
              <a:rPr lang="en-US" sz="3600" b="1" i="0" dirty="0">
                <a:solidFill>
                  <a:schemeClr val="accent5">
                    <a:lumMod val="60000"/>
                    <a:lumOff val="40000"/>
                  </a:schemeClr>
                </a:solidFill>
                <a:effectLst/>
                <a:latin typeface="Timess"/>
              </a:rPr>
              <a:t>Attrition rate Vs Monthly income stats</a:t>
            </a:r>
          </a:p>
          <a:p>
            <a:pPr algn="l">
              <a:lnSpc>
                <a:spcPct val="150000"/>
              </a:lnSpc>
            </a:pPr>
            <a:endParaRPr lang="en-US" sz="3600" b="1" i="0" dirty="0">
              <a:solidFill>
                <a:schemeClr val="accent5">
                  <a:lumMod val="60000"/>
                  <a:lumOff val="40000"/>
                </a:schemeClr>
              </a:solidFill>
              <a:effectLst/>
              <a:latin typeface="Timess"/>
            </a:endParaRPr>
          </a:p>
          <a:p>
            <a:pPr algn="l">
              <a:lnSpc>
                <a:spcPct val="150000"/>
              </a:lnSpc>
            </a:pPr>
            <a:r>
              <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rPr>
              <a:t>Objective: </a:t>
            </a:r>
            <a:r>
              <a:rPr lang="en-US" sz="2400" b="0" i="0" dirty="0">
                <a:solidFill>
                  <a:srgbClr val="DCD9D4"/>
                </a:solidFill>
                <a:effectLst/>
                <a:latin typeface="Söhne"/>
              </a:rPr>
              <a:t>Understand the relationship between attrition rates and monthly income levels.</a:t>
            </a:r>
            <a:endParaRPr lang="en-US" sz="2400" dirty="0">
              <a:solidFill>
                <a:srgbClr val="DCD9D4"/>
              </a:solidFill>
              <a:latin typeface="Timess"/>
            </a:endParaRP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Analyze attrition rates across income brackets.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Investigate the underlying reasons for variations.</a:t>
            </a:r>
          </a:p>
        </p:txBody>
      </p:sp>
      <p:pic>
        <p:nvPicPr>
          <p:cNvPr id="8" name="Picture 7">
            <a:extLst>
              <a:ext uri="{FF2B5EF4-FFF2-40B4-BE49-F238E27FC236}">
                <a16:creationId xmlns:a16="http://schemas.microsoft.com/office/drawing/2014/main" id="{4B00F7AB-396A-8811-603F-5609534E6BD8}"/>
              </a:ext>
            </a:extLst>
          </p:cNvPr>
          <p:cNvPicPr>
            <a:picLocks noChangeAspect="1"/>
          </p:cNvPicPr>
          <p:nvPr/>
        </p:nvPicPr>
        <p:blipFill>
          <a:blip r:embed="rId2"/>
          <a:stretch>
            <a:fillRect/>
          </a:stretch>
        </p:blipFill>
        <p:spPr>
          <a:xfrm>
            <a:off x="1469768" y="6156554"/>
            <a:ext cx="6885321" cy="3654832"/>
          </a:xfrm>
          <a:prstGeom prst="rect">
            <a:avLst/>
          </a:prstGeom>
          <a:ln>
            <a:noFill/>
          </a:ln>
          <a:effectLst>
            <a:softEdge rad="112500"/>
          </a:effectLst>
        </p:spPr>
      </p:pic>
      <p:sp>
        <p:nvSpPr>
          <p:cNvPr id="11" name="TextBox 10">
            <a:extLst>
              <a:ext uri="{FF2B5EF4-FFF2-40B4-BE49-F238E27FC236}">
                <a16:creationId xmlns:a16="http://schemas.microsoft.com/office/drawing/2014/main" id="{78B6F446-C5D5-EE63-DAA2-485214484615}"/>
              </a:ext>
            </a:extLst>
          </p:cNvPr>
          <p:cNvSpPr txBox="1"/>
          <p:nvPr/>
        </p:nvSpPr>
        <p:spPr>
          <a:xfrm>
            <a:off x="9836150" y="5988050"/>
            <a:ext cx="7620000" cy="2677656"/>
          </a:xfrm>
          <a:prstGeom prst="rect">
            <a:avLst/>
          </a:prstGeom>
          <a:noFill/>
        </p:spPr>
        <p:txBody>
          <a:bodyPr wrap="square" rtlCol="0">
            <a:spAutoFit/>
          </a:bodyPr>
          <a:lstStyle/>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Addressing discrepancies ensures targeted retention strategies, improving employee satisfaction and organizational stability.</a:t>
            </a:r>
          </a:p>
          <a:p>
            <a:endParaRPr lang="en-ID" dirty="0"/>
          </a:p>
        </p:txBody>
      </p:sp>
      <p:pic>
        <p:nvPicPr>
          <p:cNvPr id="5" name="Picture 4">
            <a:extLst>
              <a:ext uri="{FF2B5EF4-FFF2-40B4-BE49-F238E27FC236}">
                <a16:creationId xmlns:a16="http://schemas.microsoft.com/office/drawing/2014/main" id="{65668868-1014-CB3D-29AB-6193EC762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815" y="1111250"/>
            <a:ext cx="7137479" cy="41933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528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7B72-420C-B795-C7FA-34FF5EDE6C89}"/>
              </a:ext>
            </a:extLst>
          </p:cNvPr>
          <p:cNvSpPr>
            <a:spLocks noGrp="1"/>
          </p:cNvSpPr>
          <p:nvPr>
            <p:ph type="title"/>
          </p:nvPr>
        </p:nvSpPr>
        <p:spPr>
          <a:xfrm>
            <a:off x="539750" y="349250"/>
            <a:ext cx="17526917" cy="830997"/>
          </a:xfrm>
        </p:spPr>
        <p:txBody>
          <a:bodyPr/>
          <a:lstStyle/>
          <a:p>
            <a:pPr marL="685800" indent="-685800">
              <a:buFont typeface="Wingdings" panose="05000000000000000000" pitchFamily="2" charset="2"/>
              <a:buChar char="q"/>
            </a:pPr>
            <a:r>
              <a:rPr lang="en-US" sz="5400" b="1" dirty="0">
                <a:latin typeface="Aptos Display" panose="020B0004020202020204" pitchFamily="34" charset="0"/>
              </a:rPr>
              <a:t>KPI 4</a:t>
            </a:r>
            <a:endParaRPr lang="en-ID" sz="5400" dirty="0"/>
          </a:p>
        </p:txBody>
      </p:sp>
      <p:sp>
        <p:nvSpPr>
          <p:cNvPr id="3" name="TextBox 2">
            <a:extLst>
              <a:ext uri="{FF2B5EF4-FFF2-40B4-BE49-F238E27FC236}">
                <a16:creationId xmlns:a16="http://schemas.microsoft.com/office/drawing/2014/main" id="{A077E93B-A3B6-0DC5-801A-319E42DDBD4B}"/>
              </a:ext>
            </a:extLst>
          </p:cNvPr>
          <p:cNvSpPr txBox="1"/>
          <p:nvPr/>
        </p:nvSpPr>
        <p:spPr>
          <a:xfrm>
            <a:off x="506771" y="1492250"/>
            <a:ext cx="10015179" cy="6404125"/>
          </a:xfrm>
          <a:prstGeom prst="rect">
            <a:avLst/>
          </a:prstGeom>
          <a:noFill/>
        </p:spPr>
        <p:txBody>
          <a:bodyPr wrap="square" rtlCol="0">
            <a:spAutoFit/>
          </a:bodyPr>
          <a:lstStyle/>
          <a:p>
            <a:pPr algn="l">
              <a:lnSpc>
                <a:spcPct val="150000"/>
              </a:lnSpc>
            </a:pPr>
            <a:r>
              <a:rPr lang="en-US" sz="3600" b="1" i="0" dirty="0">
                <a:solidFill>
                  <a:schemeClr val="accent5">
                    <a:lumMod val="60000"/>
                    <a:lumOff val="40000"/>
                  </a:schemeClr>
                </a:solidFill>
                <a:effectLst/>
                <a:latin typeface="Timess"/>
              </a:rPr>
              <a:t>Average working years for each Department</a:t>
            </a:r>
          </a:p>
          <a:p>
            <a:pPr algn="l">
              <a:lnSpc>
                <a:spcPct val="150000"/>
              </a:lnSpc>
            </a:pPr>
            <a:endParaRPr lang="en-US" sz="3600" b="1" i="0" dirty="0">
              <a:solidFill>
                <a:schemeClr val="accent5">
                  <a:lumMod val="60000"/>
                  <a:lumOff val="40000"/>
                </a:schemeClr>
              </a:solidFill>
              <a:effectLst/>
              <a:latin typeface="Timess"/>
            </a:endParaRPr>
          </a:p>
          <a:p>
            <a:pPr algn="l">
              <a:lnSpc>
                <a:spcPct val="150000"/>
              </a:lnSpc>
            </a:pPr>
            <a:r>
              <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rPr>
              <a:t>Objective: </a:t>
            </a:r>
            <a:r>
              <a:rPr lang="en-US" sz="2400" b="0" i="0" dirty="0">
                <a:solidFill>
                  <a:srgbClr val="DCD9D4"/>
                </a:solidFill>
                <a:effectLst/>
                <a:latin typeface="Söhne"/>
              </a:rPr>
              <a:t>Assess employee tenure and identify areas of stability or turnover within departments.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Calculate average working years per department.</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Analyze factors contributing to tenure differences.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Longer tenure may indicate higher satisfaction, while shorter tenure may signal issues needing attention.</a:t>
            </a:r>
            <a:endParaRPr lang="en-ID" dirty="0"/>
          </a:p>
        </p:txBody>
      </p:sp>
      <p:pic>
        <p:nvPicPr>
          <p:cNvPr id="5" name="Picture 4">
            <a:extLst>
              <a:ext uri="{FF2B5EF4-FFF2-40B4-BE49-F238E27FC236}">
                <a16:creationId xmlns:a16="http://schemas.microsoft.com/office/drawing/2014/main" id="{8CF3561D-C159-0252-A39F-EF05D104B2DA}"/>
              </a:ext>
            </a:extLst>
          </p:cNvPr>
          <p:cNvPicPr>
            <a:picLocks noChangeAspect="1"/>
          </p:cNvPicPr>
          <p:nvPr/>
        </p:nvPicPr>
        <p:blipFill>
          <a:blip r:embed="rId2"/>
          <a:stretch>
            <a:fillRect/>
          </a:stretch>
        </p:blipFill>
        <p:spPr>
          <a:xfrm>
            <a:off x="11055350" y="6027200"/>
            <a:ext cx="6738579" cy="364038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descr="A pie chart with numbers and text with Crust in the background&#10;&#10;Description automatically generated">
            <a:extLst>
              <a:ext uri="{FF2B5EF4-FFF2-40B4-BE49-F238E27FC236}">
                <a16:creationId xmlns:a16="http://schemas.microsoft.com/office/drawing/2014/main" id="{6A69F88D-72B6-B7D0-479C-1E3B00622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703" y="1035050"/>
            <a:ext cx="6714932" cy="39816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5056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7D67-1806-3938-6E56-72D27379AB5B}"/>
              </a:ext>
            </a:extLst>
          </p:cNvPr>
          <p:cNvSpPr>
            <a:spLocks noGrp="1"/>
          </p:cNvSpPr>
          <p:nvPr>
            <p:ph type="title"/>
          </p:nvPr>
        </p:nvSpPr>
        <p:spPr>
          <a:xfrm>
            <a:off x="615950" y="425450"/>
            <a:ext cx="17526917" cy="830997"/>
          </a:xfrm>
        </p:spPr>
        <p:txBody>
          <a:bodyPr/>
          <a:lstStyle/>
          <a:p>
            <a:pPr marL="685800" indent="-685800">
              <a:buFont typeface="Wingdings" panose="05000000000000000000" pitchFamily="2" charset="2"/>
              <a:buChar char="q"/>
            </a:pPr>
            <a:r>
              <a:rPr lang="en-US" sz="5400" b="1" dirty="0">
                <a:latin typeface="Aptos Display" panose="020B0004020202020204" pitchFamily="34" charset="0"/>
              </a:rPr>
              <a:t>KPI 5</a:t>
            </a:r>
            <a:endParaRPr lang="en-ID" sz="5400" dirty="0"/>
          </a:p>
        </p:txBody>
      </p:sp>
      <p:sp>
        <p:nvSpPr>
          <p:cNvPr id="3" name="TextBox 2">
            <a:extLst>
              <a:ext uri="{FF2B5EF4-FFF2-40B4-BE49-F238E27FC236}">
                <a16:creationId xmlns:a16="http://schemas.microsoft.com/office/drawing/2014/main" id="{DFE13E40-63D1-E5C8-3E38-96078BF0A051}"/>
              </a:ext>
            </a:extLst>
          </p:cNvPr>
          <p:cNvSpPr txBox="1"/>
          <p:nvPr/>
        </p:nvSpPr>
        <p:spPr>
          <a:xfrm>
            <a:off x="234950" y="1392897"/>
            <a:ext cx="8915400" cy="5078313"/>
          </a:xfrm>
          <a:prstGeom prst="rect">
            <a:avLst/>
          </a:prstGeom>
          <a:noFill/>
        </p:spPr>
        <p:txBody>
          <a:bodyPr wrap="square" rtlCol="0">
            <a:spAutoFit/>
          </a:bodyPr>
          <a:lstStyle/>
          <a:p>
            <a:r>
              <a:rPr lang="en-IN" sz="3600" b="1" dirty="0">
                <a:solidFill>
                  <a:schemeClr val="accent5">
                    <a:lumMod val="60000"/>
                    <a:lumOff val="40000"/>
                  </a:schemeClr>
                </a:solidFill>
                <a:latin typeface="Timess"/>
              </a:rPr>
              <a:t>Job Role Vs Work life balance</a:t>
            </a:r>
          </a:p>
          <a:p>
            <a:pPr algn="l">
              <a:lnSpc>
                <a:spcPct val="150000"/>
              </a:lnSpc>
            </a:pPr>
            <a:r>
              <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rPr>
              <a:t>Objective: </a:t>
            </a:r>
            <a:r>
              <a:rPr lang="en-US" sz="2400" b="0" i="0" dirty="0">
                <a:solidFill>
                  <a:srgbClr val="DCD9D4"/>
                </a:solidFill>
                <a:effectLst/>
                <a:latin typeface="Söhne"/>
              </a:rPr>
              <a:t>Evaluate work-life balance perceptions across job roles.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Gather feedback from employees.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Assess balance perceptions.</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Implementing initiatives improves satisfaction and retention by addressing balance concerns.</a:t>
            </a:r>
          </a:p>
          <a:p>
            <a:endParaRPr lang="en-ID" dirty="0"/>
          </a:p>
        </p:txBody>
      </p:sp>
      <p:pic>
        <p:nvPicPr>
          <p:cNvPr id="9" name="Picture 8">
            <a:extLst>
              <a:ext uri="{FF2B5EF4-FFF2-40B4-BE49-F238E27FC236}">
                <a16:creationId xmlns:a16="http://schemas.microsoft.com/office/drawing/2014/main" id="{35418D63-27AA-75A6-F33E-009311F7ED3D}"/>
              </a:ext>
            </a:extLst>
          </p:cNvPr>
          <p:cNvPicPr>
            <a:picLocks noChangeAspect="1"/>
          </p:cNvPicPr>
          <p:nvPr/>
        </p:nvPicPr>
        <p:blipFill>
          <a:blip r:embed="rId2"/>
          <a:stretch>
            <a:fillRect/>
          </a:stretch>
        </p:blipFill>
        <p:spPr>
          <a:xfrm>
            <a:off x="1315198" y="6357556"/>
            <a:ext cx="15670304" cy="3410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graph with a line and text&#10;&#10;Description automatically generated">
            <a:extLst>
              <a:ext uri="{FF2B5EF4-FFF2-40B4-BE49-F238E27FC236}">
                <a16:creationId xmlns:a16="http://schemas.microsoft.com/office/drawing/2014/main" id="{8DB70C94-849B-4A8B-F540-0FB561360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5598" y="1467620"/>
            <a:ext cx="8447367" cy="3410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704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0C3B-31A6-C765-2688-0780F5CA3EC9}"/>
              </a:ext>
            </a:extLst>
          </p:cNvPr>
          <p:cNvSpPr>
            <a:spLocks noGrp="1"/>
          </p:cNvSpPr>
          <p:nvPr>
            <p:ph type="title"/>
          </p:nvPr>
        </p:nvSpPr>
        <p:spPr>
          <a:xfrm>
            <a:off x="615950" y="425450"/>
            <a:ext cx="17526917" cy="830997"/>
          </a:xfrm>
        </p:spPr>
        <p:txBody>
          <a:bodyPr/>
          <a:lstStyle/>
          <a:p>
            <a:pPr marL="685800" indent="-685800">
              <a:buFont typeface="Wingdings" panose="05000000000000000000" pitchFamily="2" charset="2"/>
              <a:buChar char="q"/>
            </a:pPr>
            <a:r>
              <a:rPr lang="en-US" sz="5400" b="1" dirty="0">
                <a:latin typeface="Aptos Display" panose="020B0004020202020204" pitchFamily="34" charset="0"/>
              </a:rPr>
              <a:t>KPI 6</a:t>
            </a:r>
            <a:endParaRPr lang="en-ID" sz="5400" dirty="0"/>
          </a:p>
        </p:txBody>
      </p:sp>
      <p:sp>
        <p:nvSpPr>
          <p:cNvPr id="3" name="TextBox 2">
            <a:extLst>
              <a:ext uri="{FF2B5EF4-FFF2-40B4-BE49-F238E27FC236}">
                <a16:creationId xmlns:a16="http://schemas.microsoft.com/office/drawing/2014/main" id="{DCC57776-1FE7-FB44-3396-74C9F6885F9E}"/>
              </a:ext>
            </a:extLst>
          </p:cNvPr>
          <p:cNvSpPr txBox="1"/>
          <p:nvPr/>
        </p:nvSpPr>
        <p:spPr>
          <a:xfrm>
            <a:off x="311150" y="1740734"/>
            <a:ext cx="10371748" cy="3615862"/>
          </a:xfrm>
          <a:prstGeom prst="rect">
            <a:avLst/>
          </a:prstGeom>
          <a:noFill/>
        </p:spPr>
        <p:txBody>
          <a:bodyPr wrap="square" rtlCol="0">
            <a:spAutoFit/>
          </a:bodyPr>
          <a:lstStyle/>
          <a:p>
            <a:r>
              <a:rPr lang="en-US" sz="3600" b="1" dirty="0">
                <a:solidFill>
                  <a:schemeClr val="accent5">
                    <a:lumMod val="60000"/>
                    <a:lumOff val="40000"/>
                  </a:schemeClr>
                </a:solidFill>
                <a:latin typeface="Timess"/>
              </a:rPr>
              <a:t>Attrition rate Vs Year since last promotion relation</a:t>
            </a:r>
            <a:endPar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endParaRPr>
          </a:p>
          <a:p>
            <a:pPr algn="l">
              <a:lnSpc>
                <a:spcPct val="150000"/>
              </a:lnSpc>
            </a:pPr>
            <a:r>
              <a:rPr kumimoji="0" lang="en-US" sz="2800" b="1" i="0" u="none" strike="noStrike" kern="1200" cap="none" spc="0" normalizeH="0" baseline="0" noProof="0" dirty="0">
                <a:ln>
                  <a:noFill/>
                </a:ln>
                <a:solidFill>
                  <a:srgbClr val="4F81BD">
                    <a:lumMod val="60000"/>
                    <a:lumOff val="40000"/>
                  </a:srgbClr>
                </a:solidFill>
                <a:effectLst/>
                <a:uLnTx/>
                <a:uFillTx/>
                <a:latin typeface="Timess"/>
                <a:ea typeface="+mn-ea"/>
                <a:cs typeface="+mn-cs"/>
              </a:rPr>
              <a:t>Objective: </a:t>
            </a:r>
            <a:r>
              <a:rPr lang="en-US" sz="2400" b="0" i="0" dirty="0">
                <a:solidFill>
                  <a:srgbClr val="DCD9D4"/>
                </a:solidFill>
                <a:effectLst/>
                <a:latin typeface="Söhne"/>
              </a:rPr>
              <a:t>Understand the relationship between attrition rates and time since last promotion.</a:t>
            </a:r>
          </a:p>
          <a:p>
            <a:pPr algn="l">
              <a:lnSpc>
                <a:spcPct val="150000"/>
              </a:lnSpc>
            </a:pPr>
            <a:r>
              <a:rPr lang="en-US" sz="2800" b="1" i="0" dirty="0">
                <a:solidFill>
                  <a:schemeClr val="accent5">
                    <a:lumMod val="60000"/>
                    <a:lumOff val="40000"/>
                  </a:schemeClr>
                </a:solidFill>
                <a:effectLst/>
                <a:latin typeface="Timess"/>
              </a:rPr>
              <a:t>Approach:</a:t>
            </a:r>
          </a:p>
          <a:p>
            <a:pPr marL="742950" lvl="1" indent="-285750" algn="just">
              <a:lnSpc>
                <a:spcPct val="150000"/>
              </a:lnSpc>
              <a:buFont typeface="Arial" panose="020B0604020202020204" pitchFamily="34" charset="0"/>
              <a:buChar char="•"/>
            </a:pPr>
            <a:r>
              <a:rPr lang="en-US" sz="2400" b="0" i="0" dirty="0">
                <a:solidFill>
                  <a:srgbClr val="DCD9D4"/>
                </a:solidFill>
                <a:effectLst/>
                <a:latin typeface="Timess"/>
              </a:rPr>
              <a:t>Analyze attrition rates based on promotion timeline.</a:t>
            </a:r>
          </a:p>
          <a:p>
            <a:pPr algn="just">
              <a:lnSpc>
                <a:spcPct val="150000"/>
              </a:lnSpc>
              <a:buFont typeface="Arial" panose="020B0604020202020204" pitchFamily="34" charset="0"/>
              <a:buChar char="•"/>
            </a:pPr>
            <a:r>
              <a:rPr lang="en-US" sz="2800" b="1" i="0" dirty="0">
                <a:solidFill>
                  <a:schemeClr val="accent5">
                    <a:lumMod val="60000"/>
                    <a:lumOff val="40000"/>
                  </a:schemeClr>
                </a:solidFill>
                <a:effectLst/>
                <a:latin typeface="Timess"/>
              </a:rPr>
              <a:t>Insights:</a:t>
            </a:r>
          </a:p>
        </p:txBody>
      </p:sp>
      <p:pic>
        <p:nvPicPr>
          <p:cNvPr id="7" name="Picture 6">
            <a:extLst>
              <a:ext uri="{FF2B5EF4-FFF2-40B4-BE49-F238E27FC236}">
                <a16:creationId xmlns:a16="http://schemas.microsoft.com/office/drawing/2014/main" id="{7FC7500D-B7AA-36CF-4E8A-BA8FE7996A94}"/>
              </a:ext>
            </a:extLst>
          </p:cNvPr>
          <p:cNvPicPr>
            <a:picLocks noChangeAspect="1"/>
          </p:cNvPicPr>
          <p:nvPr/>
        </p:nvPicPr>
        <p:blipFill>
          <a:blip r:embed="rId2"/>
          <a:stretch>
            <a:fillRect/>
          </a:stretch>
        </p:blipFill>
        <p:spPr>
          <a:xfrm>
            <a:off x="5264150" y="5607050"/>
            <a:ext cx="4993753" cy="3960843"/>
          </a:xfrm>
          <a:prstGeom prst="rect">
            <a:avLst/>
          </a:prstGeom>
          <a:ln>
            <a:noFill/>
          </a:ln>
          <a:effectLst>
            <a:softEdge rad="112500"/>
          </a:effectLst>
        </p:spPr>
      </p:pic>
      <p:pic>
        <p:nvPicPr>
          <p:cNvPr id="9" name="Picture 8">
            <a:extLst>
              <a:ext uri="{FF2B5EF4-FFF2-40B4-BE49-F238E27FC236}">
                <a16:creationId xmlns:a16="http://schemas.microsoft.com/office/drawing/2014/main" id="{EC4A6682-79F9-68F2-DD2D-7F168688EE19}"/>
              </a:ext>
            </a:extLst>
          </p:cNvPr>
          <p:cNvPicPr>
            <a:picLocks noChangeAspect="1"/>
          </p:cNvPicPr>
          <p:nvPr/>
        </p:nvPicPr>
        <p:blipFill>
          <a:blip r:embed="rId3"/>
          <a:stretch>
            <a:fillRect/>
          </a:stretch>
        </p:blipFill>
        <p:spPr>
          <a:xfrm>
            <a:off x="10682898" y="251077"/>
            <a:ext cx="7229644" cy="6487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3AA0969-8ECF-DA88-9774-12DCC41BA2F5}"/>
              </a:ext>
            </a:extLst>
          </p:cNvPr>
          <p:cNvSpPr txBox="1"/>
          <p:nvPr/>
        </p:nvSpPr>
        <p:spPr>
          <a:xfrm>
            <a:off x="827633" y="5356596"/>
            <a:ext cx="4412387" cy="32762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0" i="0" dirty="0">
                <a:solidFill>
                  <a:srgbClr val="DCD9D4"/>
                </a:solidFill>
                <a:effectLst/>
                <a:latin typeface="Timess"/>
              </a:rPr>
              <a:t>Longer time since promotion may indicate limited advancement opportunities, highlighting the need for clear career paths.</a:t>
            </a:r>
            <a:endParaRPr lang="en-ID" sz="2400" dirty="0"/>
          </a:p>
          <a:p>
            <a:pPr marL="342900" indent="-342900">
              <a:lnSpc>
                <a:spcPct val="150000"/>
              </a:lnSpc>
              <a:buFont typeface="Arial" panose="020B0604020202020204" pitchFamily="34" charset="0"/>
              <a:buChar char="•"/>
            </a:pPr>
            <a:endParaRPr lang="en-ID" sz="2000" dirty="0"/>
          </a:p>
        </p:txBody>
      </p:sp>
    </p:spTree>
    <p:extLst>
      <p:ext uri="{BB962C8B-B14F-4D97-AF65-F5344CB8AC3E}">
        <p14:creationId xmlns:p14="http://schemas.microsoft.com/office/powerpoint/2010/main" val="1770630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A3F7D0DA-F6BF-4899-A703-A1327BA53EEA}">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91557B&quot;"/>
    <we:property name="bookmark" value="&quot;H4sIAAAAAAAAA+1Z30/jOBD+V1Z52ZfqlDg/yxsUbm9PsEIU7el04mFsT4oXJ44cF+gh/vcbJ2VZUKFHobR7ur60sR3PzDffzHjcm0CqttEw+wIVBjvBnjEXFdiLD1EwCOqHY0lZIvKESSYwjGOZ8JzRKtM4Zeo22LkJHNgJuq+qnYL2G9LgX2eDALQ+hol/KkG3OAgatK2pQau/sV9MU85O8XYQ4HWjjQW/5diBQ7/tJS2nZ1Il+iUmiSCcusQxCtePnmBjrLt7HgRt/6tT6eGc36wTODK1A1XTxn4MS5azCDmUKTJZgoil8OOl0m6+hM8OrhtL9pCVs8bDsisvoRYog05pi207l7A7mVicwJ3AgweTI6On1YLxsZlagSdYdlO1U25GMo6QAI2CWwLm2BqCrRs9qAijGeKHz/vd1K/Tem5e6h/PzdXIImEng53wdrAFCp9awlrVk1NFnDiE1v2JYB+pHm2p6saB/sPYC1Lfa93+HGofEb/P9exzLQzF8FuofITQTi2+Tq1d56zyWpz40N5O6L5Mq5GpGqgVtt7xpMNS/M5opCWG6Hk+u080p705AqycT1HG5N8oH/m0Qq8ZK9HuzbrMsq/sXaJig0cmbDarkIU0JFnJgGWZBIjLMIG0LNKleXJEIE2MVaKzHd9c731swLoKa7caod6F2EsJ0igcnZMdq9JjLVbcnt0VW1r07YeqOvdpr9abO5G4RrN5VIo0ZDyWWRYiHTdYkfmdnoWxPQf6foCh3yvLQRQJsCSH4TDmBU8itnHi+nIyVsRJXxFpvDIe3z1Vtz8zkaWpp+4lVI4eU3nt2L4frZ9Vo6c5MClLwVkeD2XJE0xEVGycmp+wJl+t4n6Ys3OslUC7oOQFlZfYBTLqOw6QZU0vXWG3qCUWCjfuJI27dd05vYPhJjhUBE0v/CvoqZfbdRbetz2upGaCWQQ5ValSYsF4yDHBjQP7bLFaCm7bgfoEnBIcLECyMhKXYPdxn96Q5qr++B3AJwKke6NdZ9aPUxGXAuICZcRFWgzjgm/ca78bfmL0Sunwv+ayeyh6f0VZGIq85JxnMeRREublcOP+eu2RcBu7yqVMcxaxgmZr+4t/YfOThfmTNdNmnWlnyDmmhRwKxlJeJDKNMrlxGnuwDlWJe6A9Tw/xEvWzhN5cHtyGoHrhncfSgNKqflFPtpaD7D3kHuN1S3uCce93YP6BYWu1aB71EqIwZyxjkJVlyoZMlBuP+u0Ost9orZ59bw5fF2FjYY3W/mIYr+d/G0RJUuTDNA6TNCy2tpY9h0J/Fot5zrNwGPIoTYSkTySSpdT6//J1xb821h2T89IypiRiZ0/c0Cxl+xWttNSn6o0XlUXmvF+OXyS969n9ukVtkpm6tgGBx1DjgnaJ3A21RLmkZXp8Q/APkyfrCfscAAA=&quot;"/>
    <we:property name="creatorSessionId" value="&quot;a0064dc0-53d1-4882-baf2-57658c61a7f2&quot;"/>
    <we:property name="creatorTenantId" value="&quot;eba4e80b-21e1-4657-827f-7bf932ff7715&quot;"/>
    <we:property name="creatorUserId" value="&quot;10032002F60419D5&quot;"/>
    <we:property name="datasetId" value="&quot;6ea0eca0-1dee-4abe-aeed-73e472809c67&quot;"/>
    <we:property name="embedUrl" value="&quot;/reportEmbed?reportId=9f8c6306-991c-4beb-9c8f-e399c7fa03a8&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initialStateBookmark" value="&quot;H4sIAAAAAAAAA+1ZbU/jOBD+K6t82S/VKe9J+QaF29tbYBFFezqd0GlsT4oXN44cB+gi/vuNk/CqQo+X0u7p+FJiO56ZZ56Z8TiXnpB1pWC2D1P0NrwtrU+nYE4/BN7AK/uxr1+/7G0efvl7f3Nvh4Z1ZaUua2/j0rNgJmi/yboB5Xagwb+OBx4odQAT91SAqnHgVWhqXYKSP7BbTFPWNHg18PCiUtqA23JswaLb9oyW0zPJDn6JSCJwK89wjNx2o4dYaWOvnwde3f3XqnR/zm3WChzp0oIsaWM3hkWYhQEyKBIMRQE8EtyNF1LZfgmb7VxUhuwhK2eVw2FTnEHJUXit0gbrupewOZkYnMC1wJ17kyOtmumc8bFuDMdDLNqp0ko7Ixl7SIAG3hUBc2A0wdaO7kwJoxnih8/b7dSvTdmbl7jHE30+MkjYCW/DvxqsgcJHhrCW5eRIEid2obZ/IpgHqgdrqrq2oP7Q5pTUd1rXP4fae8TvEzX7XHJNQfsWKu8h1I3B16m1aa2RTotDF9rrCd1+Mx3paQWlxNo5nnRYiN8xjdTEENXns9tEc9SZw8GIfooyJvtO+cilFXpNG4Fma9Zmlm1prhNVOHhgwmqzCllIQyIsQgjTVABEhR9DUuTJwjw5IpAm2kje2o5vrvc2VmDsFEv7MkK9C7EXEqSSODohO15Kj6VYcXV8XWxp0fc7VbX3aafWmzuRuEazWVDwxA9ZJNLUx0jEYZ66nZ6EsT4B+r2HodsrzYDnMYRxBsNhxHIWB+HKievKyVgSJ11FpPGpdvhuybL+mYksdNnY51A5eEjlpWP7frR+Uo2O5hAKUXAWZtFQFCzGmAf5yqn5CUvy1UvcDz07x0pyNHNKnjd1EttARnXNAbKs6qRLbBfVxEJux62kcbuuPae3MFx6u5Kg6YR/A9U4uW1n4Xzb4UpqxpgGkFGVKgTmIfMZxrhyYJ8sVgvBrVtQH4FTgIU5SE61wAXYfdymN4Q+Lz/eAPhIgLRv1MvM+lHCo4JDlKMIGE/yYZSzlXvtd80OtXpROvyvuewWis5fQer7PCsYY2kEWRD7WTFcub9eeyRcx65yIdOsQZxCtbb9xb+w+dHC/Mnoplpm2hkyhkkuhjwME5bHIglSsXIaO7B2ZYFboBxPd/EM1ZOEXl0eXIegeuadx8KAUrJ8Vk+2lIPsLeQO42VLe4Rx73dgvsOwpVrUR72AwM/CMA0hLYokHIa8WHnUr3eQ/UZr1eymOXxdhI250Uq5i2G86D8bBHGcZ8Mk8uPEz9e2lj2FQncWi1jGUn/osyCJuaC/gMcLqfX/5esLP20sOyb70jKmJGJmj9zQLGT7Oa001KeqlReVeea8X46fJ73t2d26eW2SbmxdAccDKHFOu0TuhlKgWNAy3dwQDJxbJFOLeiz3RfLOjcI/WPP6uRwdAAA=&quot;"/>
    <we:property name="isFiltersActionButtonVisible" value="true"/>
    <we:property name="isVisualContainerHeaderHidden" value="false"/>
    <we:property name="pageDisplayName" value="&quot;Dashboard&quot;"/>
    <we:property name="pageName" value="&quot;ReportSection&quot;"/>
    <we:property name="pptInsertionSessionID" value="&quot;E98222B8-C0A9-4643-AF8A-576BC95E86C2&quot;"/>
    <we:property name="reportEmbeddedTime" value="&quot;2024-04-03T17:27:59.485Z&quot;"/>
    <we:property name="reportName" value="&quot;HR_Analysic Dashboard&quot;"/>
    <we:property name="reportState" value="&quot;CONNECTED&quot;"/>
    <we:property name="reportUrl" value="&quot;/groups/me/reports/9f8c6306-991c-4beb-9c8f-e399c7fa03a8/ReportSection?experience=power-bi&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C4911393E7BEF4B9E160648393847A8" ma:contentTypeVersion="4" ma:contentTypeDescription="Create a new document." ma:contentTypeScope="" ma:versionID="99ec5df3801343f03b5d61627484f1ea">
  <xsd:schema xmlns:xsd="http://www.w3.org/2001/XMLSchema" xmlns:xs="http://www.w3.org/2001/XMLSchema" xmlns:p="http://schemas.microsoft.com/office/2006/metadata/properties" xmlns:ns3="b1b4ca7a-6635-4049-9908-32b65a6b06c8" targetNamespace="http://schemas.microsoft.com/office/2006/metadata/properties" ma:root="true" ma:fieldsID="a02f1da08bf80d7469c05366c31b8c10" ns3:_="">
    <xsd:import namespace="b1b4ca7a-6635-4049-9908-32b65a6b06c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b4ca7a-6635-4049-9908-32b65a6b06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53BA09-0597-4755-A7EF-01B78437DC44}">
  <ds:schemaRef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elements/1.1/"/>
    <ds:schemaRef ds:uri="http://purl.org/dc/dcmitype/"/>
    <ds:schemaRef ds:uri="b1b4ca7a-6635-4049-9908-32b65a6b06c8"/>
    <ds:schemaRef ds:uri="http://purl.org/dc/terms/"/>
  </ds:schemaRefs>
</ds:datastoreItem>
</file>

<file path=customXml/itemProps2.xml><?xml version="1.0" encoding="utf-8"?>
<ds:datastoreItem xmlns:ds="http://schemas.openxmlformats.org/officeDocument/2006/customXml" ds:itemID="{B21E29D8-05FB-4B35-85E7-6B197D52CA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b4ca7a-6635-4049-9908-32b65a6b06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2DAE2B-65BB-4683-A052-35222F3973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1346</TotalTime>
  <Words>1694</Words>
  <Application>Microsoft Office PowerPoint</Application>
  <PresentationFormat>Custom</PresentationFormat>
  <Paragraphs>175</Paragraphs>
  <Slides>24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SimSun</vt:lpstr>
      <vt:lpstr>Aptos</vt:lpstr>
      <vt:lpstr>Aptos Display</vt:lpstr>
      <vt:lpstr>Arial</vt:lpstr>
      <vt:lpstr>Calibri</vt:lpstr>
      <vt:lpstr>Söhne</vt:lpstr>
      <vt:lpstr>Times New Roman</vt:lpstr>
      <vt:lpstr>Timess</vt:lpstr>
      <vt:lpstr>Trebuchet MS</vt:lpstr>
      <vt:lpstr>Wingdings</vt:lpstr>
      <vt:lpstr>Office Theme</vt:lpstr>
      <vt:lpstr>HR ANALYTICS-EMPLOYEE RETENTION</vt:lpstr>
      <vt:lpstr>OBJECTIVE</vt:lpstr>
      <vt:lpstr>Project Contents </vt:lpstr>
      <vt:lpstr>KPI 1</vt:lpstr>
      <vt:lpstr> KPI 2</vt:lpstr>
      <vt:lpstr>KPI 3</vt:lpstr>
      <vt:lpstr>KPI 4</vt:lpstr>
      <vt:lpstr>KPI 5</vt:lpstr>
      <vt:lpstr>KPI 6</vt:lpstr>
      <vt:lpstr>HR ANALYTICS   Dashboard in Excel Platform</vt:lpstr>
      <vt:lpstr>HR ANALYTICS   Dashboard in PowerBI Platform</vt:lpstr>
      <vt:lpstr>HR ANALYTICS   Dashboard in PowerBI Platform</vt:lpstr>
      <vt:lpstr>HR ANALYTICS   Dashboard in Tableau Platform</vt:lpstr>
      <vt:lpstr>HR ANALYTICS   Dashboard in Tableau Platform</vt:lpstr>
      <vt:lpstr>EMPLOYEE DATABASE Analysis  (SQL - Structured Query Language )</vt:lpstr>
      <vt:lpstr>PowerPoint Presentation</vt:lpstr>
      <vt:lpstr>Select * from employee;  Below is the output:</vt:lpstr>
      <vt:lpstr>SELECT Ename, Sal FROM Employee WHERE Sal &gt; 1000;</vt:lpstr>
      <vt:lpstr>SELECT Ename FROM Employee WHERE Ename LIKE 'A%' OR Ename LIKE 'S%';</vt:lpstr>
      <vt:lpstr>select Deptno , job ,avg(sal)as AvgSalary from employeegroup by Deptno,joborder by Deptno;</vt:lpstr>
      <vt:lpstr>5.  Display the empno, Emp name and the Manager name under whom the Employee works </vt:lpstr>
      <vt:lpstr> SELECT      Ename,     Deptno,     Sal,     RANK() OVER (ORDER BY Sal DESC) AS RankInOrganization,     RANK() OVER (PARTITION BY Deptno ORDER BY Sal DESC) AS RankInDepartment FROM      employee;</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Abhishek Retail Store Report 2018</dc:title>
  <dc:creator>Subodh</dc:creator>
  <cp:lastModifiedBy>subodh ram</cp:lastModifiedBy>
  <cp:revision>16</cp:revision>
  <dcterms:created xsi:type="dcterms:W3CDTF">2023-10-14T14:26:13Z</dcterms:created>
  <dcterms:modified xsi:type="dcterms:W3CDTF">2024-04-06T04:20:35Z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2023-10-14T15:17:35Z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eba4e80b-21e1-4657-827f-7bf932ff7715</vt:lpwstr>
  </property>
  <property fmtid="{D5CDD505-2E9C-101B-9397-08002B2CF9AE}" pid="7" name="MSIP_Label_defa4170-0d19-0005-0004-bc88714345d2_ActionId">
    <vt:lpwstr>da7e03cc-989c-48c4-9ccf-dbe8bdd2394e</vt:lpwstr>
  </property>
  <property fmtid="{D5CDD505-2E9C-101B-9397-08002B2CF9AE}" pid="8" name="MSIP_Label_defa4170-0d19-0005-0004-bc88714345d2_ContentBits">
    <vt:lpwstr>0</vt:lpwstr>
  </property>
  <property fmtid="{D5CDD505-2E9C-101B-9397-08002B2CF9AE}" pid="9" name="ContentTypeId">
    <vt:lpwstr>0x010100FC4911393E7BEF4B9E160648393847A8</vt:lpwstr>
  </property>
</Properties>
</file>